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78" r:id="rId5"/>
    <p:sldMasterId id="2147483679" r:id="rId6"/>
    <p:sldMasterId id="2147483680" r:id="rId7"/>
  </p:sldMasterIdLst>
  <p:notesMasterIdLst>
    <p:notesMasterId r:id="rId8"/>
  </p:notes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 id="268" r:id="rId21"/>
    <p:sldId id="269" r:id="rId22"/>
    <p:sldId id="270" r:id="rId23"/>
    <p:sldId id="271" r:id="rId24"/>
  </p:sldIdLst>
  <p:sldSz cy="5143500" cx="9144000"/>
  <p:notesSz cx="6858000" cy="9144000"/>
  <p:embeddedFontLst>
    <p:embeddedFont>
      <p:font typeface="Proxima Nova"/>
      <p:regular r:id="rId25"/>
      <p:bold r:id="rId26"/>
      <p:italic r:id="rId27"/>
      <p:boldItalic r:id="rId28"/>
    </p:embeddedFont>
    <p:embeddedFont>
      <p:font typeface="Overpass"/>
      <p:regular r:id="rId29"/>
      <p:bold r:id="rId30"/>
      <p:italic r:id="rId31"/>
      <p:bold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6C62D623-F56E-4D8E-88BC-A109F802C2CF}">
  <a:tblStyle styleId="{6C62D623-F56E-4D8E-88BC-A109F802C2CF}"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2.xml"/><Relationship Id="rId22" Type="http://schemas.openxmlformats.org/officeDocument/2006/relationships/slide" Target="slides/slide14.xml"/><Relationship Id="rId21" Type="http://schemas.openxmlformats.org/officeDocument/2006/relationships/slide" Target="slides/slide13.xml"/><Relationship Id="rId24" Type="http://schemas.openxmlformats.org/officeDocument/2006/relationships/slide" Target="slides/slide16.xml"/><Relationship Id="rId23" Type="http://schemas.openxmlformats.org/officeDocument/2006/relationships/slide" Target="slides/slide15.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1.xml"/><Relationship Id="rId26" Type="http://schemas.openxmlformats.org/officeDocument/2006/relationships/font" Target="fonts/ProximaNova-bold.fntdata"/><Relationship Id="rId25" Type="http://schemas.openxmlformats.org/officeDocument/2006/relationships/font" Target="fonts/ProximaNova-regular.fntdata"/><Relationship Id="rId28" Type="http://schemas.openxmlformats.org/officeDocument/2006/relationships/font" Target="fonts/ProximaNova-boldItalic.fntdata"/><Relationship Id="rId27" Type="http://schemas.openxmlformats.org/officeDocument/2006/relationships/font" Target="fonts/ProximaNova-italic.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29" Type="http://schemas.openxmlformats.org/officeDocument/2006/relationships/font" Target="fonts/Overpass-regular.fntdata"/><Relationship Id="rId7" Type="http://schemas.openxmlformats.org/officeDocument/2006/relationships/slideMaster" Target="slideMasters/slideMaster3.xml"/><Relationship Id="rId8" Type="http://schemas.openxmlformats.org/officeDocument/2006/relationships/notesMaster" Target="notesMasters/notesMaster1.xml"/><Relationship Id="rId31" Type="http://schemas.openxmlformats.org/officeDocument/2006/relationships/font" Target="fonts/Overpass-italic.fntdata"/><Relationship Id="rId30" Type="http://schemas.openxmlformats.org/officeDocument/2006/relationships/font" Target="fonts/Overpass-bold.fntdata"/><Relationship Id="rId11" Type="http://schemas.openxmlformats.org/officeDocument/2006/relationships/slide" Target="slides/slide3.xml"/><Relationship Id="rId10" Type="http://schemas.openxmlformats.org/officeDocument/2006/relationships/slide" Target="slides/slide2.xml"/><Relationship Id="rId32" Type="http://schemas.openxmlformats.org/officeDocument/2006/relationships/font" Target="fonts/Overpass-boldItalic.fntdata"/><Relationship Id="rId13" Type="http://schemas.openxmlformats.org/officeDocument/2006/relationships/slide" Target="slides/slide5.xml"/><Relationship Id="rId12" Type="http://schemas.openxmlformats.org/officeDocument/2006/relationships/slide" Target="slides/slide4.xml"/><Relationship Id="rId15" Type="http://schemas.openxmlformats.org/officeDocument/2006/relationships/slide" Target="slides/slide7.xml"/><Relationship Id="rId14" Type="http://schemas.openxmlformats.org/officeDocument/2006/relationships/slide" Target="slides/slide6.xml"/><Relationship Id="rId17" Type="http://schemas.openxmlformats.org/officeDocument/2006/relationships/slide" Target="slides/slide9.xml"/><Relationship Id="rId16" Type="http://schemas.openxmlformats.org/officeDocument/2006/relationships/slide" Target="slides/slide8.xml"/><Relationship Id="rId19" Type="http://schemas.openxmlformats.org/officeDocument/2006/relationships/slide" Target="slides/slide11.xml"/><Relationship Id="rId18" Type="http://schemas.openxmlformats.org/officeDocument/2006/relationships/slide" Target="slides/slide10.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9" name="Shape 169"/>
        <p:cNvGrpSpPr/>
        <p:nvPr/>
      </p:nvGrpSpPr>
      <p:grpSpPr>
        <a:xfrm>
          <a:off x="0" y="0"/>
          <a:ext cx="0" cy="0"/>
          <a:chOff x="0" y="0"/>
          <a:chExt cx="0" cy="0"/>
        </a:xfrm>
      </p:grpSpPr>
      <p:sp>
        <p:nvSpPr>
          <p:cNvPr id="170" name="Google Shape;170;g55edcb2a16_2_14: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55edcb2a16_2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3" name="Shape 223"/>
        <p:cNvGrpSpPr/>
        <p:nvPr/>
      </p:nvGrpSpPr>
      <p:grpSpPr>
        <a:xfrm>
          <a:off x="0" y="0"/>
          <a:ext cx="0" cy="0"/>
          <a:chOff x="0" y="0"/>
          <a:chExt cx="0" cy="0"/>
        </a:xfrm>
      </p:grpSpPr>
      <p:sp>
        <p:nvSpPr>
          <p:cNvPr id="224" name="Google Shape;224;g5a73d7fb2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5a73d7fb2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9" name="Shape 229"/>
        <p:cNvGrpSpPr/>
        <p:nvPr/>
      </p:nvGrpSpPr>
      <p:grpSpPr>
        <a:xfrm>
          <a:off x="0" y="0"/>
          <a:ext cx="0" cy="0"/>
          <a:chOff x="0" y="0"/>
          <a:chExt cx="0" cy="0"/>
        </a:xfrm>
      </p:grpSpPr>
      <p:sp>
        <p:nvSpPr>
          <p:cNvPr id="230" name="Google Shape;230;g5a73d7fb23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5a73d7fb23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5" name="Shape 235"/>
        <p:cNvGrpSpPr/>
        <p:nvPr/>
      </p:nvGrpSpPr>
      <p:grpSpPr>
        <a:xfrm>
          <a:off x="0" y="0"/>
          <a:ext cx="0" cy="0"/>
          <a:chOff x="0" y="0"/>
          <a:chExt cx="0" cy="0"/>
        </a:xfrm>
      </p:grpSpPr>
      <p:sp>
        <p:nvSpPr>
          <p:cNvPr id="236" name="Google Shape;236;g5a73d7fb23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5a73d7fb23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1" name="Shape 241"/>
        <p:cNvGrpSpPr/>
        <p:nvPr/>
      </p:nvGrpSpPr>
      <p:grpSpPr>
        <a:xfrm>
          <a:off x="0" y="0"/>
          <a:ext cx="0" cy="0"/>
          <a:chOff x="0" y="0"/>
          <a:chExt cx="0" cy="0"/>
        </a:xfrm>
      </p:grpSpPr>
      <p:sp>
        <p:nvSpPr>
          <p:cNvPr id="242" name="Google Shape;242;g5a73d7fb23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5a73d7fb23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8" name="Shape 248"/>
        <p:cNvGrpSpPr/>
        <p:nvPr/>
      </p:nvGrpSpPr>
      <p:grpSpPr>
        <a:xfrm>
          <a:off x="0" y="0"/>
          <a:ext cx="0" cy="0"/>
          <a:chOff x="0" y="0"/>
          <a:chExt cx="0" cy="0"/>
        </a:xfrm>
      </p:grpSpPr>
      <p:sp>
        <p:nvSpPr>
          <p:cNvPr id="249" name="Google Shape;249;g5a73d7fb23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5a73d7fb23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5" name="Shape 255"/>
        <p:cNvGrpSpPr/>
        <p:nvPr/>
      </p:nvGrpSpPr>
      <p:grpSpPr>
        <a:xfrm>
          <a:off x="0" y="0"/>
          <a:ext cx="0" cy="0"/>
          <a:chOff x="0" y="0"/>
          <a:chExt cx="0" cy="0"/>
        </a:xfrm>
      </p:grpSpPr>
      <p:sp>
        <p:nvSpPr>
          <p:cNvPr id="256" name="Google Shape;256;g55edcb2a16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55edcb2a16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1" name="Shape 261"/>
        <p:cNvGrpSpPr/>
        <p:nvPr/>
      </p:nvGrpSpPr>
      <p:grpSpPr>
        <a:xfrm>
          <a:off x="0" y="0"/>
          <a:ext cx="0" cy="0"/>
          <a:chOff x="0" y="0"/>
          <a:chExt cx="0" cy="0"/>
        </a:xfrm>
      </p:grpSpPr>
      <p:sp>
        <p:nvSpPr>
          <p:cNvPr id="262" name="Google Shape;262;g55f17f1ff7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55f17f1ff7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4" name="Shape 174"/>
        <p:cNvGrpSpPr/>
        <p:nvPr/>
      </p:nvGrpSpPr>
      <p:grpSpPr>
        <a:xfrm>
          <a:off x="0" y="0"/>
          <a:ext cx="0" cy="0"/>
          <a:chOff x="0" y="0"/>
          <a:chExt cx="0" cy="0"/>
        </a:xfrm>
      </p:grpSpPr>
      <p:sp>
        <p:nvSpPr>
          <p:cNvPr id="175" name="Google Shape;175;g55edcb2a16_6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55edcb2a16_6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0" name="Shape 180"/>
        <p:cNvGrpSpPr/>
        <p:nvPr/>
      </p:nvGrpSpPr>
      <p:grpSpPr>
        <a:xfrm>
          <a:off x="0" y="0"/>
          <a:ext cx="0" cy="0"/>
          <a:chOff x="0" y="0"/>
          <a:chExt cx="0" cy="0"/>
        </a:xfrm>
      </p:grpSpPr>
      <p:sp>
        <p:nvSpPr>
          <p:cNvPr id="181" name="Google Shape;181;g518a9ee58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518a9ee58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6" name="Shape 186"/>
        <p:cNvGrpSpPr/>
        <p:nvPr/>
      </p:nvGrpSpPr>
      <p:grpSpPr>
        <a:xfrm>
          <a:off x="0" y="0"/>
          <a:ext cx="0" cy="0"/>
          <a:chOff x="0" y="0"/>
          <a:chExt cx="0" cy="0"/>
        </a:xfrm>
      </p:grpSpPr>
      <p:sp>
        <p:nvSpPr>
          <p:cNvPr id="187" name="Google Shape;187;g518a9ee588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518a9ee588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2" name="Shape 192"/>
        <p:cNvGrpSpPr/>
        <p:nvPr/>
      </p:nvGrpSpPr>
      <p:grpSpPr>
        <a:xfrm>
          <a:off x="0" y="0"/>
          <a:ext cx="0" cy="0"/>
          <a:chOff x="0" y="0"/>
          <a:chExt cx="0" cy="0"/>
        </a:xfrm>
      </p:grpSpPr>
      <p:sp>
        <p:nvSpPr>
          <p:cNvPr id="193" name="Google Shape;193;g518a9ee588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518a9ee588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8" name="Shape 198"/>
        <p:cNvGrpSpPr/>
        <p:nvPr/>
      </p:nvGrpSpPr>
      <p:grpSpPr>
        <a:xfrm>
          <a:off x="0" y="0"/>
          <a:ext cx="0" cy="0"/>
          <a:chOff x="0" y="0"/>
          <a:chExt cx="0" cy="0"/>
        </a:xfrm>
      </p:grpSpPr>
      <p:sp>
        <p:nvSpPr>
          <p:cNvPr id="199" name="Google Shape;199;g518a9ee588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518a9ee58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5" name="Shape 205"/>
        <p:cNvGrpSpPr/>
        <p:nvPr/>
      </p:nvGrpSpPr>
      <p:grpSpPr>
        <a:xfrm>
          <a:off x="0" y="0"/>
          <a:ext cx="0" cy="0"/>
          <a:chOff x="0" y="0"/>
          <a:chExt cx="0" cy="0"/>
        </a:xfrm>
      </p:grpSpPr>
      <p:sp>
        <p:nvSpPr>
          <p:cNvPr id="206" name="Google Shape;206;g518a9ee588_0_2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518a9ee588_0_2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1" name="Shape 211"/>
        <p:cNvGrpSpPr/>
        <p:nvPr/>
      </p:nvGrpSpPr>
      <p:grpSpPr>
        <a:xfrm>
          <a:off x="0" y="0"/>
          <a:ext cx="0" cy="0"/>
          <a:chOff x="0" y="0"/>
          <a:chExt cx="0" cy="0"/>
        </a:xfrm>
      </p:grpSpPr>
      <p:sp>
        <p:nvSpPr>
          <p:cNvPr id="212" name="Google Shape;212;g58470e6ee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58470e6ee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7" name="Shape 217"/>
        <p:cNvGrpSpPr/>
        <p:nvPr/>
      </p:nvGrpSpPr>
      <p:grpSpPr>
        <a:xfrm>
          <a:off x="0" y="0"/>
          <a:ext cx="0" cy="0"/>
          <a:chOff x="0" y="0"/>
          <a:chExt cx="0" cy="0"/>
        </a:xfrm>
      </p:grpSpPr>
      <p:sp>
        <p:nvSpPr>
          <p:cNvPr id="218" name="Google Shape;218;g58470e6ee9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58470e6ee9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0.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5.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4.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red" type="title">
  <p:cSld name="TITLE">
    <p:bg>
      <p:bgPr>
        <a:blipFill>
          <a:blip r:embed="rId2">
            <a:alphaModFix/>
          </a:blip>
          <a:stretch>
            <a:fillRect/>
          </a:stretch>
        </a:blipFill>
      </p:bgPr>
    </p:bg>
    <p:spTree>
      <p:nvGrpSpPr>
        <p:cNvPr id="52" name="Shape 52"/>
        <p:cNvGrpSpPr/>
        <p:nvPr/>
      </p:nvGrpSpPr>
      <p:grpSpPr>
        <a:xfrm>
          <a:off x="0" y="0"/>
          <a:ext cx="0" cy="0"/>
          <a:chOff x="0" y="0"/>
          <a:chExt cx="0" cy="0"/>
        </a:xfrm>
      </p:grpSpPr>
      <p:sp>
        <p:nvSpPr>
          <p:cNvPr id="53" name="Google Shape;53;p14"/>
          <p:cNvSpPr txBox="1"/>
          <p:nvPr>
            <p:ph type="title"/>
          </p:nvPr>
        </p:nvSpPr>
        <p:spPr>
          <a:xfrm>
            <a:off x="1821825" y="2171700"/>
            <a:ext cx="5943600" cy="6858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None/>
              <a:defRPr b="1" sz="2400">
                <a:solidFill>
                  <a:schemeClr val="lt1"/>
                </a:solidFill>
                <a:latin typeface="Proxima Nova"/>
                <a:ea typeface="Proxima Nova"/>
                <a:cs typeface="Proxima Nova"/>
                <a:sym typeface="Proxima Nova"/>
              </a:defRPr>
            </a:lvl1pPr>
            <a:lvl2pPr lvl="1" rtl="0">
              <a:spcBef>
                <a:spcPts val="0"/>
              </a:spcBef>
              <a:spcAft>
                <a:spcPts val="0"/>
              </a:spcAft>
              <a:buNone/>
              <a:defRPr b="1" sz="2400">
                <a:solidFill>
                  <a:schemeClr val="lt1"/>
                </a:solidFill>
                <a:latin typeface="Proxima Nova"/>
                <a:ea typeface="Proxima Nova"/>
                <a:cs typeface="Proxima Nova"/>
                <a:sym typeface="Proxima Nova"/>
              </a:defRPr>
            </a:lvl2pPr>
            <a:lvl3pPr lvl="2" rtl="0">
              <a:spcBef>
                <a:spcPts val="0"/>
              </a:spcBef>
              <a:spcAft>
                <a:spcPts val="0"/>
              </a:spcAft>
              <a:buNone/>
              <a:defRPr b="1" sz="2400">
                <a:solidFill>
                  <a:schemeClr val="lt1"/>
                </a:solidFill>
                <a:latin typeface="Proxima Nova"/>
                <a:ea typeface="Proxima Nova"/>
                <a:cs typeface="Proxima Nova"/>
                <a:sym typeface="Proxima Nova"/>
              </a:defRPr>
            </a:lvl3pPr>
            <a:lvl4pPr lvl="3" rtl="0">
              <a:spcBef>
                <a:spcPts val="0"/>
              </a:spcBef>
              <a:spcAft>
                <a:spcPts val="0"/>
              </a:spcAft>
              <a:buNone/>
              <a:defRPr b="1" sz="2400">
                <a:solidFill>
                  <a:schemeClr val="lt1"/>
                </a:solidFill>
                <a:latin typeface="Proxima Nova"/>
                <a:ea typeface="Proxima Nova"/>
                <a:cs typeface="Proxima Nova"/>
                <a:sym typeface="Proxima Nova"/>
              </a:defRPr>
            </a:lvl4pPr>
            <a:lvl5pPr lvl="4" rtl="0">
              <a:spcBef>
                <a:spcPts val="0"/>
              </a:spcBef>
              <a:spcAft>
                <a:spcPts val="0"/>
              </a:spcAft>
              <a:buNone/>
              <a:defRPr b="1" sz="2400">
                <a:solidFill>
                  <a:schemeClr val="lt1"/>
                </a:solidFill>
                <a:latin typeface="Proxima Nova"/>
                <a:ea typeface="Proxima Nova"/>
                <a:cs typeface="Proxima Nova"/>
                <a:sym typeface="Proxima Nova"/>
              </a:defRPr>
            </a:lvl5pPr>
            <a:lvl6pPr lvl="5" rtl="0">
              <a:spcBef>
                <a:spcPts val="0"/>
              </a:spcBef>
              <a:spcAft>
                <a:spcPts val="0"/>
              </a:spcAft>
              <a:buNone/>
              <a:defRPr b="1" sz="2400">
                <a:solidFill>
                  <a:schemeClr val="lt1"/>
                </a:solidFill>
                <a:latin typeface="Proxima Nova"/>
                <a:ea typeface="Proxima Nova"/>
                <a:cs typeface="Proxima Nova"/>
                <a:sym typeface="Proxima Nova"/>
              </a:defRPr>
            </a:lvl6pPr>
            <a:lvl7pPr lvl="6" rtl="0">
              <a:spcBef>
                <a:spcPts val="0"/>
              </a:spcBef>
              <a:spcAft>
                <a:spcPts val="0"/>
              </a:spcAft>
              <a:buNone/>
              <a:defRPr b="1" sz="2400">
                <a:solidFill>
                  <a:schemeClr val="lt1"/>
                </a:solidFill>
                <a:latin typeface="Proxima Nova"/>
                <a:ea typeface="Proxima Nova"/>
                <a:cs typeface="Proxima Nova"/>
                <a:sym typeface="Proxima Nova"/>
              </a:defRPr>
            </a:lvl7pPr>
            <a:lvl8pPr lvl="7" rtl="0">
              <a:spcBef>
                <a:spcPts val="0"/>
              </a:spcBef>
              <a:spcAft>
                <a:spcPts val="0"/>
              </a:spcAft>
              <a:buNone/>
              <a:defRPr b="1" sz="2400">
                <a:solidFill>
                  <a:schemeClr val="lt1"/>
                </a:solidFill>
                <a:latin typeface="Proxima Nova"/>
                <a:ea typeface="Proxima Nova"/>
                <a:cs typeface="Proxima Nova"/>
                <a:sym typeface="Proxima Nova"/>
              </a:defRPr>
            </a:lvl8pPr>
            <a:lvl9pPr lvl="8" rtl="0">
              <a:spcBef>
                <a:spcPts val="0"/>
              </a:spcBef>
              <a:spcAft>
                <a:spcPts val="0"/>
              </a:spcAft>
              <a:buNone/>
              <a:defRPr b="1" sz="2400">
                <a:solidFill>
                  <a:schemeClr val="lt1"/>
                </a:solidFill>
                <a:latin typeface="Proxima Nova"/>
                <a:ea typeface="Proxima Nova"/>
                <a:cs typeface="Proxima Nova"/>
                <a:sym typeface="Proxima Nova"/>
              </a:defRPr>
            </a:lvl9pPr>
          </a:lstStyle>
          <a:p/>
        </p:txBody>
      </p:sp>
      <p:sp>
        <p:nvSpPr>
          <p:cNvPr id="54" name="Google Shape;54;p14"/>
          <p:cNvSpPr txBox="1"/>
          <p:nvPr>
            <p:ph idx="1" type="subTitle"/>
          </p:nvPr>
        </p:nvSpPr>
        <p:spPr>
          <a:xfrm>
            <a:off x="1821825" y="3048000"/>
            <a:ext cx="5029200" cy="2859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None/>
              <a:defRPr sz="1600">
                <a:solidFill>
                  <a:srgbClr val="FFFFFF"/>
                </a:solidFill>
                <a:latin typeface="Proxima Nova"/>
                <a:ea typeface="Proxima Nova"/>
                <a:cs typeface="Proxima Nova"/>
                <a:sym typeface="Proxima Nova"/>
              </a:defRPr>
            </a:lvl1pPr>
            <a:lvl2pPr lvl="1" rtl="0">
              <a:spcBef>
                <a:spcPts val="0"/>
              </a:spcBef>
              <a:spcAft>
                <a:spcPts val="0"/>
              </a:spcAft>
              <a:buNone/>
              <a:defRPr sz="1600">
                <a:latin typeface="Proxima Nova"/>
                <a:ea typeface="Proxima Nova"/>
                <a:cs typeface="Proxima Nova"/>
                <a:sym typeface="Proxima Nova"/>
              </a:defRPr>
            </a:lvl2pPr>
            <a:lvl3pPr lvl="2" rtl="0">
              <a:spcBef>
                <a:spcPts val="0"/>
              </a:spcBef>
              <a:spcAft>
                <a:spcPts val="0"/>
              </a:spcAft>
              <a:buNone/>
              <a:defRPr sz="1600">
                <a:latin typeface="Proxima Nova"/>
                <a:ea typeface="Proxima Nova"/>
                <a:cs typeface="Proxima Nova"/>
                <a:sym typeface="Proxima Nova"/>
              </a:defRPr>
            </a:lvl3pPr>
            <a:lvl4pPr lvl="3" rtl="0">
              <a:spcBef>
                <a:spcPts val="0"/>
              </a:spcBef>
              <a:spcAft>
                <a:spcPts val="0"/>
              </a:spcAft>
              <a:buNone/>
              <a:defRPr sz="1600">
                <a:latin typeface="Proxima Nova"/>
                <a:ea typeface="Proxima Nova"/>
                <a:cs typeface="Proxima Nova"/>
                <a:sym typeface="Proxima Nova"/>
              </a:defRPr>
            </a:lvl4pPr>
            <a:lvl5pPr lvl="4" rtl="0">
              <a:spcBef>
                <a:spcPts val="0"/>
              </a:spcBef>
              <a:spcAft>
                <a:spcPts val="0"/>
              </a:spcAft>
              <a:buNone/>
              <a:defRPr sz="1600">
                <a:latin typeface="Proxima Nova"/>
                <a:ea typeface="Proxima Nova"/>
                <a:cs typeface="Proxima Nova"/>
                <a:sym typeface="Proxima Nova"/>
              </a:defRPr>
            </a:lvl5pPr>
            <a:lvl6pPr lvl="5" rtl="0">
              <a:spcBef>
                <a:spcPts val="0"/>
              </a:spcBef>
              <a:spcAft>
                <a:spcPts val="0"/>
              </a:spcAft>
              <a:buNone/>
              <a:defRPr sz="1600">
                <a:latin typeface="Proxima Nova"/>
                <a:ea typeface="Proxima Nova"/>
                <a:cs typeface="Proxima Nova"/>
                <a:sym typeface="Proxima Nova"/>
              </a:defRPr>
            </a:lvl6pPr>
            <a:lvl7pPr lvl="6" rtl="0">
              <a:spcBef>
                <a:spcPts val="0"/>
              </a:spcBef>
              <a:spcAft>
                <a:spcPts val="0"/>
              </a:spcAft>
              <a:buNone/>
              <a:defRPr sz="1600">
                <a:latin typeface="Proxima Nova"/>
                <a:ea typeface="Proxima Nova"/>
                <a:cs typeface="Proxima Nova"/>
                <a:sym typeface="Proxima Nova"/>
              </a:defRPr>
            </a:lvl7pPr>
            <a:lvl8pPr lvl="7" rtl="0">
              <a:spcBef>
                <a:spcPts val="0"/>
              </a:spcBef>
              <a:spcAft>
                <a:spcPts val="0"/>
              </a:spcAft>
              <a:buNone/>
              <a:defRPr sz="1600">
                <a:latin typeface="Proxima Nova"/>
                <a:ea typeface="Proxima Nova"/>
                <a:cs typeface="Proxima Nova"/>
                <a:sym typeface="Proxima Nova"/>
              </a:defRPr>
            </a:lvl8pPr>
            <a:lvl9pPr lvl="8" rtl="0">
              <a:spcBef>
                <a:spcPts val="0"/>
              </a:spcBef>
              <a:spcAft>
                <a:spcPts val="0"/>
              </a:spcAft>
              <a:buNone/>
              <a:defRPr sz="1600">
                <a:latin typeface="Proxima Nova"/>
                <a:ea typeface="Proxima Nova"/>
                <a:cs typeface="Proxima Nova"/>
                <a:sym typeface="Proxima Nova"/>
              </a:defRPr>
            </a:lvl9pPr>
          </a:lstStyle>
          <a:p/>
        </p:txBody>
      </p:sp>
      <p:sp>
        <p:nvSpPr>
          <p:cNvPr id="55" name="Google Shape;55;p14"/>
          <p:cNvSpPr txBox="1"/>
          <p:nvPr>
            <p:ph idx="2" type="subTitle"/>
          </p:nvPr>
        </p:nvSpPr>
        <p:spPr>
          <a:xfrm>
            <a:off x="1821825" y="3505200"/>
            <a:ext cx="4572000" cy="1200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200">
                <a:solidFill>
                  <a:srgbClr val="FFFFFF"/>
                </a:solidFill>
                <a:latin typeface="Proxima Nova"/>
                <a:ea typeface="Proxima Nova"/>
                <a:cs typeface="Proxima Nova"/>
                <a:sym typeface="Proxima Nova"/>
              </a:defRPr>
            </a:lvl1pPr>
            <a:lvl2pPr lvl="1" rtl="0">
              <a:spcBef>
                <a:spcPts val="0"/>
              </a:spcBef>
              <a:spcAft>
                <a:spcPts val="0"/>
              </a:spcAft>
              <a:buNone/>
              <a:defRPr sz="1200">
                <a:latin typeface="Proxima Nova"/>
                <a:ea typeface="Proxima Nova"/>
                <a:cs typeface="Proxima Nova"/>
                <a:sym typeface="Proxima Nova"/>
              </a:defRPr>
            </a:lvl2pPr>
            <a:lvl3pPr lvl="2" rtl="0">
              <a:spcBef>
                <a:spcPts val="0"/>
              </a:spcBef>
              <a:spcAft>
                <a:spcPts val="0"/>
              </a:spcAft>
              <a:buNone/>
              <a:defRPr sz="1200">
                <a:latin typeface="Proxima Nova"/>
                <a:ea typeface="Proxima Nova"/>
                <a:cs typeface="Proxima Nova"/>
                <a:sym typeface="Proxima Nova"/>
              </a:defRPr>
            </a:lvl3pPr>
            <a:lvl4pPr lvl="3" rtl="0">
              <a:spcBef>
                <a:spcPts val="0"/>
              </a:spcBef>
              <a:spcAft>
                <a:spcPts val="0"/>
              </a:spcAft>
              <a:buNone/>
              <a:defRPr sz="1200">
                <a:latin typeface="Proxima Nova"/>
                <a:ea typeface="Proxima Nova"/>
                <a:cs typeface="Proxima Nova"/>
                <a:sym typeface="Proxima Nova"/>
              </a:defRPr>
            </a:lvl4pPr>
            <a:lvl5pPr lvl="4" rtl="0">
              <a:spcBef>
                <a:spcPts val="0"/>
              </a:spcBef>
              <a:spcAft>
                <a:spcPts val="0"/>
              </a:spcAft>
              <a:buNone/>
              <a:defRPr sz="1200">
                <a:latin typeface="Proxima Nova"/>
                <a:ea typeface="Proxima Nova"/>
                <a:cs typeface="Proxima Nova"/>
                <a:sym typeface="Proxima Nova"/>
              </a:defRPr>
            </a:lvl5pPr>
            <a:lvl6pPr lvl="5" rtl="0">
              <a:spcBef>
                <a:spcPts val="0"/>
              </a:spcBef>
              <a:spcAft>
                <a:spcPts val="0"/>
              </a:spcAft>
              <a:buNone/>
              <a:defRPr sz="1200">
                <a:latin typeface="Proxima Nova"/>
                <a:ea typeface="Proxima Nova"/>
                <a:cs typeface="Proxima Nova"/>
                <a:sym typeface="Proxima Nova"/>
              </a:defRPr>
            </a:lvl6pPr>
            <a:lvl7pPr lvl="6" rtl="0">
              <a:spcBef>
                <a:spcPts val="0"/>
              </a:spcBef>
              <a:spcAft>
                <a:spcPts val="0"/>
              </a:spcAft>
              <a:buNone/>
              <a:defRPr sz="1200">
                <a:latin typeface="Proxima Nova"/>
                <a:ea typeface="Proxima Nova"/>
                <a:cs typeface="Proxima Nova"/>
                <a:sym typeface="Proxima Nova"/>
              </a:defRPr>
            </a:lvl7pPr>
            <a:lvl8pPr lvl="7" rtl="0">
              <a:spcBef>
                <a:spcPts val="0"/>
              </a:spcBef>
              <a:spcAft>
                <a:spcPts val="0"/>
              </a:spcAft>
              <a:buNone/>
              <a:defRPr sz="1200">
                <a:latin typeface="Proxima Nova"/>
                <a:ea typeface="Proxima Nova"/>
                <a:cs typeface="Proxima Nova"/>
                <a:sym typeface="Proxima Nova"/>
              </a:defRPr>
            </a:lvl8pPr>
            <a:lvl9pPr lvl="8" rtl="0">
              <a:spcBef>
                <a:spcPts val="0"/>
              </a:spcBef>
              <a:spcAft>
                <a:spcPts val="0"/>
              </a:spcAft>
              <a:buNone/>
              <a:defRPr sz="1200">
                <a:latin typeface="Proxima Nova"/>
                <a:ea typeface="Proxima Nova"/>
                <a:cs typeface="Proxima Nova"/>
                <a:sym typeface="Proxima Nova"/>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tructure">
  <p:cSld name="TITLE_1">
    <p:bg>
      <p:bgPr>
        <a:blipFill>
          <a:blip r:embed="rId2">
            <a:alphaModFix/>
          </a:blip>
          <a:stretch>
            <a:fillRect/>
          </a:stretch>
        </a:blipFill>
      </p:bgPr>
    </p:bg>
    <p:spTree>
      <p:nvGrpSpPr>
        <p:cNvPr id="56" name="Shape 56"/>
        <p:cNvGrpSpPr/>
        <p:nvPr/>
      </p:nvGrpSpPr>
      <p:grpSpPr>
        <a:xfrm>
          <a:off x="0" y="0"/>
          <a:ext cx="0" cy="0"/>
          <a:chOff x="0" y="0"/>
          <a:chExt cx="0" cy="0"/>
        </a:xfrm>
      </p:grpSpPr>
      <p:sp>
        <p:nvSpPr>
          <p:cNvPr id="57" name="Google Shape;57;p15"/>
          <p:cNvSpPr txBox="1"/>
          <p:nvPr>
            <p:ph type="title"/>
          </p:nvPr>
        </p:nvSpPr>
        <p:spPr>
          <a:xfrm>
            <a:off x="1821825" y="2171700"/>
            <a:ext cx="5943600" cy="6858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None/>
              <a:defRPr b="1" sz="2400">
                <a:solidFill>
                  <a:schemeClr val="lt1"/>
                </a:solidFill>
                <a:latin typeface="Proxima Nova"/>
                <a:ea typeface="Proxima Nova"/>
                <a:cs typeface="Proxima Nova"/>
                <a:sym typeface="Proxima Nova"/>
              </a:defRPr>
            </a:lvl1pPr>
            <a:lvl2pPr lvl="1" rtl="0">
              <a:spcBef>
                <a:spcPts val="0"/>
              </a:spcBef>
              <a:spcAft>
                <a:spcPts val="0"/>
              </a:spcAft>
              <a:buNone/>
              <a:defRPr b="1" sz="2400">
                <a:solidFill>
                  <a:schemeClr val="lt1"/>
                </a:solidFill>
                <a:latin typeface="Proxima Nova"/>
                <a:ea typeface="Proxima Nova"/>
                <a:cs typeface="Proxima Nova"/>
                <a:sym typeface="Proxima Nova"/>
              </a:defRPr>
            </a:lvl2pPr>
            <a:lvl3pPr lvl="2" rtl="0">
              <a:spcBef>
                <a:spcPts val="0"/>
              </a:spcBef>
              <a:spcAft>
                <a:spcPts val="0"/>
              </a:spcAft>
              <a:buNone/>
              <a:defRPr b="1" sz="2400">
                <a:solidFill>
                  <a:schemeClr val="lt1"/>
                </a:solidFill>
                <a:latin typeface="Proxima Nova"/>
                <a:ea typeface="Proxima Nova"/>
                <a:cs typeface="Proxima Nova"/>
                <a:sym typeface="Proxima Nova"/>
              </a:defRPr>
            </a:lvl3pPr>
            <a:lvl4pPr lvl="3" rtl="0">
              <a:spcBef>
                <a:spcPts val="0"/>
              </a:spcBef>
              <a:spcAft>
                <a:spcPts val="0"/>
              </a:spcAft>
              <a:buNone/>
              <a:defRPr b="1" sz="2400">
                <a:solidFill>
                  <a:schemeClr val="lt1"/>
                </a:solidFill>
                <a:latin typeface="Proxima Nova"/>
                <a:ea typeface="Proxima Nova"/>
                <a:cs typeface="Proxima Nova"/>
                <a:sym typeface="Proxima Nova"/>
              </a:defRPr>
            </a:lvl4pPr>
            <a:lvl5pPr lvl="4" rtl="0">
              <a:spcBef>
                <a:spcPts val="0"/>
              </a:spcBef>
              <a:spcAft>
                <a:spcPts val="0"/>
              </a:spcAft>
              <a:buNone/>
              <a:defRPr b="1" sz="2400">
                <a:solidFill>
                  <a:schemeClr val="lt1"/>
                </a:solidFill>
                <a:latin typeface="Proxima Nova"/>
                <a:ea typeface="Proxima Nova"/>
                <a:cs typeface="Proxima Nova"/>
                <a:sym typeface="Proxima Nova"/>
              </a:defRPr>
            </a:lvl5pPr>
            <a:lvl6pPr lvl="5" rtl="0">
              <a:spcBef>
                <a:spcPts val="0"/>
              </a:spcBef>
              <a:spcAft>
                <a:spcPts val="0"/>
              </a:spcAft>
              <a:buNone/>
              <a:defRPr b="1" sz="2400">
                <a:solidFill>
                  <a:schemeClr val="lt1"/>
                </a:solidFill>
                <a:latin typeface="Proxima Nova"/>
                <a:ea typeface="Proxima Nova"/>
                <a:cs typeface="Proxima Nova"/>
                <a:sym typeface="Proxima Nova"/>
              </a:defRPr>
            </a:lvl6pPr>
            <a:lvl7pPr lvl="6" rtl="0">
              <a:spcBef>
                <a:spcPts val="0"/>
              </a:spcBef>
              <a:spcAft>
                <a:spcPts val="0"/>
              </a:spcAft>
              <a:buNone/>
              <a:defRPr b="1" sz="2400">
                <a:solidFill>
                  <a:schemeClr val="lt1"/>
                </a:solidFill>
                <a:latin typeface="Proxima Nova"/>
                <a:ea typeface="Proxima Nova"/>
                <a:cs typeface="Proxima Nova"/>
                <a:sym typeface="Proxima Nova"/>
              </a:defRPr>
            </a:lvl7pPr>
            <a:lvl8pPr lvl="7" rtl="0">
              <a:spcBef>
                <a:spcPts val="0"/>
              </a:spcBef>
              <a:spcAft>
                <a:spcPts val="0"/>
              </a:spcAft>
              <a:buNone/>
              <a:defRPr b="1" sz="2400">
                <a:solidFill>
                  <a:schemeClr val="lt1"/>
                </a:solidFill>
                <a:latin typeface="Proxima Nova"/>
                <a:ea typeface="Proxima Nova"/>
                <a:cs typeface="Proxima Nova"/>
                <a:sym typeface="Proxima Nova"/>
              </a:defRPr>
            </a:lvl8pPr>
            <a:lvl9pPr lvl="8" rtl="0">
              <a:spcBef>
                <a:spcPts val="0"/>
              </a:spcBef>
              <a:spcAft>
                <a:spcPts val="0"/>
              </a:spcAft>
              <a:buNone/>
              <a:defRPr b="1" sz="2400">
                <a:solidFill>
                  <a:schemeClr val="lt1"/>
                </a:solidFill>
                <a:latin typeface="Proxima Nova"/>
                <a:ea typeface="Proxima Nova"/>
                <a:cs typeface="Proxima Nova"/>
                <a:sym typeface="Proxima Nova"/>
              </a:defRPr>
            </a:lvl9pPr>
          </a:lstStyle>
          <a:p/>
        </p:txBody>
      </p:sp>
      <p:sp>
        <p:nvSpPr>
          <p:cNvPr id="58" name="Google Shape;58;p15"/>
          <p:cNvSpPr txBox="1"/>
          <p:nvPr>
            <p:ph idx="1" type="subTitle"/>
          </p:nvPr>
        </p:nvSpPr>
        <p:spPr>
          <a:xfrm>
            <a:off x="1821825" y="3048000"/>
            <a:ext cx="5029200" cy="2859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None/>
              <a:defRPr sz="1600">
                <a:solidFill>
                  <a:srgbClr val="FFFFFF"/>
                </a:solidFill>
                <a:latin typeface="Proxima Nova"/>
                <a:ea typeface="Proxima Nova"/>
                <a:cs typeface="Proxima Nova"/>
                <a:sym typeface="Proxima Nova"/>
              </a:defRPr>
            </a:lvl1pPr>
            <a:lvl2pPr lvl="1" rtl="0">
              <a:spcBef>
                <a:spcPts val="0"/>
              </a:spcBef>
              <a:spcAft>
                <a:spcPts val="0"/>
              </a:spcAft>
              <a:buNone/>
              <a:defRPr sz="1600">
                <a:latin typeface="Proxima Nova"/>
                <a:ea typeface="Proxima Nova"/>
                <a:cs typeface="Proxima Nova"/>
                <a:sym typeface="Proxima Nova"/>
              </a:defRPr>
            </a:lvl2pPr>
            <a:lvl3pPr lvl="2" rtl="0">
              <a:spcBef>
                <a:spcPts val="0"/>
              </a:spcBef>
              <a:spcAft>
                <a:spcPts val="0"/>
              </a:spcAft>
              <a:buNone/>
              <a:defRPr sz="1600">
                <a:latin typeface="Proxima Nova"/>
                <a:ea typeface="Proxima Nova"/>
                <a:cs typeface="Proxima Nova"/>
                <a:sym typeface="Proxima Nova"/>
              </a:defRPr>
            </a:lvl3pPr>
            <a:lvl4pPr lvl="3" rtl="0">
              <a:spcBef>
                <a:spcPts val="0"/>
              </a:spcBef>
              <a:spcAft>
                <a:spcPts val="0"/>
              </a:spcAft>
              <a:buNone/>
              <a:defRPr sz="1600">
                <a:latin typeface="Proxima Nova"/>
                <a:ea typeface="Proxima Nova"/>
                <a:cs typeface="Proxima Nova"/>
                <a:sym typeface="Proxima Nova"/>
              </a:defRPr>
            </a:lvl4pPr>
            <a:lvl5pPr lvl="4" rtl="0">
              <a:spcBef>
                <a:spcPts val="0"/>
              </a:spcBef>
              <a:spcAft>
                <a:spcPts val="0"/>
              </a:spcAft>
              <a:buNone/>
              <a:defRPr sz="1600">
                <a:latin typeface="Proxima Nova"/>
                <a:ea typeface="Proxima Nova"/>
                <a:cs typeface="Proxima Nova"/>
                <a:sym typeface="Proxima Nova"/>
              </a:defRPr>
            </a:lvl5pPr>
            <a:lvl6pPr lvl="5" rtl="0">
              <a:spcBef>
                <a:spcPts val="0"/>
              </a:spcBef>
              <a:spcAft>
                <a:spcPts val="0"/>
              </a:spcAft>
              <a:buNone/>
              <a:defRPr sz="1600">
                <a:latin typeface="Proxima Nova"/>
                <a:ea typeface="Proxima Nova"/>
                <a:cs typeface="Proxima Nova"/>
                <a:sym typeface="Proxima Nova"/>
              </a:defRPr>
            </a:lvl6pPr>
            <a:lvl7pPr lvl="6" rtl="0">
              <a:spcBef>
                <a:spcPts val="0"/>
              </a:spcBef>
              <a:spcAft>
                <a:spcPts val="0"/>
              </a:spcAft>
              <a:buNone/>
              <a:defRPr sz="1600">
                <a:latin typeface="Proxima Nova"/>
                <a:ea typeface="Proxima Nova"/>
                <a:cs typeface="Proxima Nova"/>
                <a:sym typeface="Proxima Nova"/>
              </a:defRPr>
            </a:lvl7pPr>
            <a:lvl8pPr lvl="7" rtl="0">
              <a:spcBef>
                <a:spcPts val="0"/>
              </a:spcBef>
              <a:spcAft>
                <a:spcPts val="0"/>
              </a:spcAft>
              <a:buNone/>
              <a:defRPr sz="1600">
                <a:latin typeface="Proxima Nova"/>
                <a:ea typeface="Proxima Nova"/>
                <a:cs typeface="Proxima Nova"/>
                <a:sym typeface="Proxima Nova"/>
              </a:defRPr>
            </a:lvl8pPr>
            <a:lvl9pPr lvl="8" rtl="0">
              <a:spcBef>
                <a:spcPts val="0"/>
              </a:spcBef>
              <a:spcAft>
                <a:spcPts val="0"/>
              </a:spcAft>
              <a:buNone/>
              <a:defRPr sz="1600">
                <a:latin typeface="Proxima Nova"/>
                <a:ea typeface="Proxima Nova"/>
                <a:cs typeface="Proxima Nova"/>
                <a:sym typeface="Proxima Nova"/>
              </a:defRPr>
            </a:lvl9pPr>
          </a:lstStyle>
          <a:p/>
        </p:txBody>
      </p:sp>
      <p:sp>
        <p:nvSpPr>
          <p:cNvPr id="59" name="Google Shape;59;p15"/>
          <p:cNvSpPr txBox="1"/>
          <p:nvPr>
            <p:ph idx="2" type="subTitle"/>
          </p:nvPr>
        </p:nvSpPr>
        <p:spPr>
          <a:xfrm>
            <a:off x="1821825" y="3505200"/>
            <a:ext cx="4572000" cy="1200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200">
                <a:solidFill>
                  <a:srgbClr val="FFFFFF"/>
                </a:solidFill>
                <a:latin typeface="Proxima Nova"/>
                <a:ea typeface="Proxima Nova"/>
                <a:cs typeface="Proxima Nova"/>
                <a:sym typeface="Proxima Nova"/>
              </a:defRPr>
            </a:lvl1pPr>
            <a:lvl2pPr lvl="1" rtl="0">
              <a:spcBef>
                <a:spcPts val="0"/>
              </a:spcBef>
              <a:spcAft>
                <a:spcPts val="0"/>
              </a:spcAft>
              <a:buNone/>
              <a:defRPr sz="1200">
                <a:latin typeface="Proxima Nova"/>
                <a:ea typeface="Proxima Nova"/>
                <a:cs typeface="Proxima Nova"/>
                <a:sym typeface="Proxima Nova"/>
              </a:defRPr>
            </a:lvl2pPr>
            <a:lvl3pPr lvl="2" rtl="0">
              <a:spcBef>
                <a:spcPts val="0"/>
              </a:spcBef>
              <a:spcAft>
                <a:spcPts val="0"/>
              </a:spcAft>
              <a:buNone/>
              <a:defRPr sz="1200">
                <a:latin typeface="Proxima Nova"/>
                <a:ea typeface="Proxima Nova"/>
                <a:cs typeface="Proxima Nova"/>
                <a:sym typeface="Proxima Nova"/>
              </a:defRPr>
            </a:lvl3pPr>
            <a:lvl4pPr lvl="3" rtl="0">
              <a:spcBef>
                <a:spcPts val="0"/>
              </a:spcBef>
              <a:spcAft>
                <a:spcPts val="0"/>
              </a:spcAft>
              <a:buNone/>
              <a:defRPr sz="1200">
                <a:latin typeface="Proxima Nova"/>
                <a:ea typeface="Proxima Nova"/>
                <a:cs typeface="Proxima Nova"/>
                <a:sym typeface="Proxima Nova"/>
              </a:defRPr>
            </a:lvl4pPr>
            <a:lvl5pPr lvl="4" rtl="0">
              <a:spcBef>
                <a:spcPts val="0"/>
              </a:spcBef>
              <a:spcAft>
                <a:spcPts val="0"/>
              </a:spcAft>
              <a:buNone/>
              <a:defRPr sz="1200">
                <a:latin typeface="Proxima Nova"/>
                <a:ea typeface="Proxima Nova"/>
                <a:cs typeface="Proxima Nova"/>
                <a:sym typeface="Proxima Nova"/>
              </a:defRPr>
            </a:lvl5pPr>
            <a:lvl6pPr lvl="5" rtl="0">
              <a:spcBef>
                <a:spcPts val="0"/>
              </a:spcBef>
              <a:spcAft>
                <a:spcPts val="0"/>
              </a:spcAft>
              <a:buNone/>
              <a:defRPr sz="1200">
                <a:latin typeface="Proxima Nova"/>
                <a:ea typeface="Proxima Nova"/>
                <a:cs typeface="Proxima Nova"/>
                <a:sym typeface="Proxima Nova"/>
              </a:defRPr>
            </a:lvl6pPr>
            <a:lvl7pPr lvl="6" rtl="0">
              <a:spcBef>
                <a:spcPts val="0"/>
              </a:spcBef>
              <a:spcAft>
                <a:spcPts val="0"/>
              </a:spcAft>
              <a:buNone/>
              <a:defRPr sz="1200">
                <a:latin typeface="Proxima Nova"/>
                <a:ea typeface="Proxima Nova"/>
                <a:cs typeface="Proxima Nova"/>
                <a:sym typeface="Proxima Nova"/>
              </a:defRPr>
            </a:lvl7pPr>
            <a:lvl8pPr lvl="7" rtl="0">
              <a:spcBef>
                <a:spcPts val="0"/>
              </a:spcBef>
              <a:spcAft>
                <a:spcPts val="0"/>
              </a:spcAft>
              <a:buNone/>
              <a:defRPr sz="1200">
                <a:latin typeface="Proxima Nova"/>
                <a:ea typeface="Proxima Nova"/>
                <a:cs typeface="Proxima Nova"/>
                <a:sym typeface="Proxima Nova"/>
              </a:defRPr>
            </a:lvl8pPr>
            <a:lvl9pPr lvl="8" rtl="0">
              <a:spcBef>
                <a:spcPts val="0"/>
              </a:spcBef>
              <a:spcAft>
                <a:spcPts val="0"/>
              </a:spcAft>
              <a:buNone/>
              <a:defRPr sz="1200">
                <a:latin typeface="Proxima Nova"/>
                <a:ea typeface="Proxima Nova"/>
                <a:cs typeface="Proxima Nova"/>
                <a:sym typeface="Proxima Nova"/>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nature">
  <p:cSld name="TITLE_1_1">
    <p:bg>
      <p:bgPr>
        <a:blipFill>
          <a:blip r:embed="rId2">
            <a:alphaModFix/>
          </a:blip>
          <a:stretch>
            <a:fillRect/>
          </a:stretch>
        </a:blipFill>
      </p:bgPr>
    </p:bg>
    <p:spTree>
      <p:nvGrpSpPr>
        <p:cNvPr id="60" name="Shape 60"/>
        <p:cNvGrpSpPr/>
        <p:nvPr/>
      </p:nvGrpSpPr>
      <p:grpSpPr>
        <a:xfrm>
          <a:off x="0" y="0"/>
          <a:ext cx="0" cy="0"/>
          <a:chOff x="0" y="0"/>
          <a:chExt cx="0" cy="0"/>
        </a:xfrm>
      </p:grpSpPr>
      <p:sp>
        <p:nvSpPr>
          <p:cNvPr id="61" name="Google Shape;61;p16"/>
          <p:cNvSpPr txBox="1"/>
          <p:nvPr>
            <p:ph type="title"/>
          </p:nvPr>
        </p:nvSpPr>
        <p:spPr>
          <a:xfrm>
            <a:off x="1821825" y="2171700"/>
            <a:ext cx="5943600" cy="6858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None/>
              <a:defRPr b="1" sz="2400">
                <a:solidFill>
                  <a:schemeClr val="lt1"/>
                </a:solidFill>
                <a:latin typeface="Proxima Nova"/>
                <a:ea typeface="Proxima Nova"/>
                <a:cs typeface="Proxima Nova"/>
                <a:sym typeface="Proxima Nova"/>
              </a:defRPr>
            </a:lvl1pPr>
            <a:lvl2pPr lvl="1" rtl="0">
              <a:spcBef>
                <a:spcPts val="0"/>
              </a:spcBef>
              <a:spcAft>
                <a:spcPts val="0"/>
              </a:spcAft>
              <a:buNone/>
              <a:defRPr b="1" sz="2400">
                <a:solidFill>
                  <a:schemeClr val="lt1"/>
                </a:solidFill>
                <a:latin typeface="Proxima Nova"/>
                <a:ea typeface="Proxima Nova"/>
                <a:cs typeface="Proxima Nova"/>
                <a:sym typeface="Proxima Nova"/>
              </a:defRPr>
            </a:lvl2pPr>
            <a:lvl3pPr lvl="2" rtl="0">
              <a:spcBef>
                <a:spcPts val="0"/>
              </a:spcBef>
              <a:spcAft>
                <a:spcPts val="0"/>
              </a:spcAft>
              <a:buNone/>
              <a:defRPr b="1" sz="2400">
                <a:solidFill>
                  <a:schemeClr val="lt1"/>
                </a:solidFill>
                <a:latin typeface="Proxima Nova"/>
                <a:ea typeface="Proxima Nova"/>
                <a:cs typeface="Proxima Nova"/>
                <a:sym typeface="Proxima Nova"/>
              </a:defRPr>
            </a:lvl3pPr>
            <a:lvl4pPr lvl="3" rtl="0">
              <a:spcBef>
                <a:spcPts val="0"/>
              </a:spcBef>
              <a:spcAft>
                <a:spcPts val="0"/>
              </a:spcAft>
              <a:buNone/>
              <a:defRPr b="1" sz="2400">
                <a:solidFill>
                  <a:schemeClr val="lt1"/>
                </a:solidFill>
                <a:latin typeface="Proxima Nova"/>
                <a:ea typeface="Proxima Nova"/>
                <a:cs typeface="Proxima Nova"/>
                <a:sym typeface="Proxima Nova"/>
              </a:defRPr>
            </a:lvl4pPr>
            <a:lvl5pPr lvl="4" rtl="0">
              <a:spcBef>
                <a:spcPts val="0"/>
              </a:spcBef>
              <a:spcAft>
                <a:spcPts val="0"/>
              </a:spcAft>
              <a:buNone/>
              <a:defRPr b="1" sz="2400">
                <a:solidFill>
                  <a:schemeClr val="lt1"/>
                </a:solidFill>
                <a:latin typeface="Proxima Nova"/>
                <a:ea typeface="Proxima Nova"/>
                <a:cs typeface="Proxima Nova"/>
                <a:sym typeface="Proxima Nova"/>
              </a:defRPr>
            </a:lvl5pPr>
            <a:lvl6pPr lvl="5" rtl="0">
              <a:spcBef>
                <a:spcPts val="0"/>
              </a:spcBef>
              <a:spcAft>
                <a:spcPts val="0"/>
              </a:spcAft>
              <a:buNone/>
              <a:defRPr b="1" sz="2400">
                <a:solidFill>
                  <a:schemeClr val="lt1"/>
                </a:solidFill>
                <a:latin typeface="Proxima Nova"/>
                <a:ea typeface="Proxima Nova"/>
                <a:cs typeface="Proxima Nova"/>
                <a:sym typeface="Proxima Nova"/>
              </a:defRPr>
            </a:lvl6pPr>
            <a:lvl7pPr lvl="6" rtl="0">
              <a:spcBef>
                <a:spcPts val="0"/>
              </a:spcBef>
              <a:spcAft>
                <a:spcPts val="0"/>
              </a:spcAft>
              <a:buNone/>
              <a:defRPr b="1" sz="2400">
                <a:solidFill>
                  <a:schemeClr val="lt1"/>
                </a:solidFill>
                <a:latin typeface="Proxima Nova"/>
                <a:ea typeface="Proxima Nova"/>
                <a:cs typeface="Proxima Nova"/>
                <a:sym typeface="Proxima Nova"/>
              </a:defRPr>
            </a:lvl7pPr>
            <a:lvl8pPr lvl="7" rtl="0">
              <a:spcBef>
                <a:spcPts val="0"/>
              </a:spcBef>
              <a:spcAft>
                <a:spcPts val="0"/>
              </a:spcAft>
              <a:buNone/>
              <a:defRPr b="1" sz="2400">
                <a:solidFill>
                  <a:schemeClr val="lt1"/>
                </a:solidFill>
                <a:latin typeface="Proxima Nova"/>
                <a:ea typeface="Proxima Nova"/>
                <a:cs typeface="Proxima Nova"/>
                <a:sym typeface="Proxima Nova"/>
              </a:defRPr>
            </a:lvl8pPr>
            <a:lvl9pPr lvl="8" rtl="0">
              <a:spcBef>
                <a:spcPts val="0"/>
              </a:spcBef>
              <a:spcAft>
                <a:spcPts val="0"/>
              </a:spcAft>
              <a:buNone/>
              <a:defRPr b="1" sz="2400">
                <a:solidFill>
                  <a:schemeClr val="lt1"/>
                </a:solidFill>
                <a:latin typeface="Proxima Nova"/>
                <a:ea typeface="Proxima Nova"/>
                <a:cs typeface="Proxima Nova"/>
                <a:sym typeface="Proxima Nova"/>
              </a:defRPr>
            </a:lvl9pPr>
          </a:lstStyle>
          <a:p/>
        </p:txBody>
      </p:sp>
      <p:sp>
        <p:nvSpPr>
          <p:cNvPr id="62" name="Google Shape;62;p16"/>
          <p:cNvSpPr txBox="1"/>
          <p:nvPr>
            <p:ph idx="1" type="subTitle"/>
          </p:nvPr>
        </p:nvSpPr>
        <p:spPr>
          <a:xfrm>
            <a:off x="1821825" y="3048000"/>
            <a:ext cx="5029200" cy="2859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None/>
              <a:defRPr sz="1600">
                <a:solidFill>
                  <a:srgbClr val="FFFFFF"/>
                </a:solidFill>
                <a:latin typeface="Proxima Nova"/>
                <a:ea typeface="Proxima Nova"/>
                <a:cs typeface="Proxima Nova"/>
                <a:sym typeface="Proxima Nova"/>
              </a:defRPr>
            </a:lvl1pPr>
            <a:lvl2pPr lvl="1" rtl="0">
              <a:spcBef>
                <a:spcPts val="0"/>
              </a:spcBef>
              <a:spcAft>
                <a:spcPts val="0"/>
              </a:spcAft>
              <a:buNone/>
              <a:defRPr sz="1600">
                <a:latin typeface="Proxima Nova"/>
                <a:ea typeface="Proxima Nova"/>
                <a:cs typeface="Proxima Nova"/>
                <a:sym typeface="Proxima Nova"/>
              </a:defRPr>
            </a:lvl2pPr>
            <a:lvl3pPr lvl="2" rtl="0">
              <a:spcBef>
                <a:spcPts val="0"/>
              </a:spcBef>
              <a:spcAft>
                <a:spcPts val="0"/>
              </a:spcAft>
              <a:buNone/>
              <a:defRPr sz="1600">
                <a:latin typeface="Proxima Nova"/>
                <a:ea typeface="Proxima Nova"/>
                <a:cs typeface="Proxima Nova"/>
                <a:sym typeface="Proxima Nova"/>
              </a:defRPr>
            </a:lvl3pPr>
            <a:lvl4pPr lvl="3" rtl="0">
              <a:spcBef>
                <a:spcPts val="0"/>
              </a:spcBef>
              <a:spcAft>
                <a:spcPts val="0"/>
              </a:spcAft>
              <a:buNone/>
              <a:defRPr sz="1600">
                <a:latin typeface="Proxima Nova"/>
                <a:ea typeface="Proxima Nova"/>
                <a:cs typeface="Proxima Nova"/>
                <a:sym typeface="Proxima Nova"/>
              </a:defRPr>
            </a:lvl4pPr>
            <a:lvl5pPr lvl="4" rtl="0">
              <a:spcBef>
                <a:spcPts val="0"/>
              </a:spcBef>
              <a:spcAft>
                <a:spcPts val="0"/>
              </a:spcAft>
              <a:buNone/>
              <a:defRPr sz="1600">
                <a:latin typeface="Proxima Nova"/>
                <a:ea typeface="Proxima Nova"/>
                <a:cs typeface="Proxima Nova"/>
                <a:sym typeface="Proxima Nova"/>
              </a:defRPr>
            </a:lvl5pPr>
            <a:lvl6pPr lvl="5" rtl="0">
              <a:spcBef>
                <a:spcPts val="0"/>
              </a:spcBef>
              <a:spcAft>
                <a:spcPts val="0"/>
              </a:spcAft>
              <a:buNone/>
              <a:defRPr sz="1600">
                <a:latin typeface="Proxima Nova"/>
                <a:ea typeface="Proxima Nova"/>
                <a:cs typeface="Proxima Nova"/>
                <a:sym typeface="Proxima Nova"/>
              </a:defRPr>
            </a:lvl6pPr>
            <a:lvl7pPr lvl="6" rtl="0">
              <a:spcBef>
                <a:spcPts val="0"/>
              </a:spcBef>
              <a:spcAft>
                <a:spcPts val="0"/>
              </a:spcAft>
              <a:buNone/>
              <a:defRPr sz="1600">
                <a:latin typeface="Proxima Nova"/>
                <a:ea typeface="Proxima Nova"/>
                <a:cs typeface="Proxima Nova"/>
                <a:sym typeface="Proxima Nova"/>
              </a:defRPr>
            </a:lvl7pPr>
            <a:lvl8pPr lvl="7" rtl="0">
              <a:spcBef>
                <a:spcPts val="0"/>
              </a:spcBef>
              <a:spcAft>
                <a:spcPts val="0"/>
              </a:spcAft>
              <a:buNone/>
              <a:defRPr sz="1600">
                <a:latin typeface="Proxima Nova"/>
                <a:ea typeface="Proxima Nova"/>
                <a:cs typeface="Proxima Nova"/>
                <a:sym typeface="Proxima Nova"/>
              </a:defRPr>
            </a:lvl8pPr>
            <a:lvl9pPr lvl="8" rtl="0">
              <a:spcBef>
                <a:spcPts val="0"/>
              </a:spcBef>
              <a:spcAft>
                <a:spcPts val="0"/>
              </a:spcAft>
              <a:buNone/>
              <a:defRPr sz="1600">
                <a:latin typeface="Proxima Nova"/>
                <a:ea typeface="Proxima Nova"/>
                <a:cs typeface="Proxima Nova"/>
                <a:sym typeface="Proxima Nova"/>
              </a:defRPr>
            </a:lvl9pPr>
          </a:lstStyle>
          <a:p/>
        </p:txBody>
      </p:sp>
      <p:sp>
        <p:nvSpPr>
          <p:cNvPr id="63" name="Google Shape;63;p16"/>
          <p:cNvSpPr txBox="1"/>
          <p:nvPr>
            <p:ph idx="2" type="subTitle"/>
          </p:nvPr>
        </p:nvSpPr>
        <p:spPr>
          <a:xfrm>
            <a:off x="1821825" y="3505200"/>
            <a:ext cx="4572000" cy="1200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200">
                <a:solidFill>
                  <a:srgbClr val="FFFFFF"/>
                </a:solidFill>
                <a:latin typeface="Proxima Nova"/>
                <a:ea typeface="Proxima Nova"/>
                <a:cs typeface="Proxima Nova"/>
                <a:sym typeface="Proxima Nova"/>
              </a:defRPr>
            </a:lvl1pPr>
            <a:lvl2pPr lvl="1" rtl="0">
              <a:spcBef>
                <a:spcPts val="0"/>
              </a:spcBef>
              <a:spcAft>
                <a:spcPts val="0"/>
              </a:spcAft>
              <a:buNone/>
              <a:defRPr sz="1200">
                <a:latin typeface="Proxima Nova"/>
                <a:ea typeface="Proxima Nova"/>
                <a:cs typeface="Proxima Nova"/>
                <a:sym typeface="Proxima Nova"/>
              </a:defRPr>
            </a:lvl2pPr>
            <a:lvl3pPr lvl="2" rtl="0">
              <a:spcBef>
                <a:spcPts val="0"/>
              </a:spcBef>
              <a:spcAft>
                <a:spcPts val="0"/>
              </a:spcAft>
              <a:buNone/>
              <a:defRPr sz="1200">
                <a:latin typeface="Proxima Nova"/>
                <a:ea typeface="Proxima Nova"/>
                <a:cs typeface="Proxima Nova"/>
                <a:sym typeface="Proxima Nova"/>
              </a:defRPr>
            </a:lvl3pPr>
            <a:lvl4pPr lvl="3" rtl="0">
              <a:spcBef>
                <a:spcPts val="0"/>
              </a:spcBef>
              <a:spcAft>
                <a:spcPts val="0"/>
              </a:spcAft>
              <a:buNone/>
              <a:defRPr sz="1200">
                <a:latin typeface="Proxima Nova"/>
                <a:ea typeface="Proxima Nova"/>
                <a:cs typeface="Proxima Nova"/>
                <a:sym typeface="Proxima Nova"/>
              </a:defRPr>
            </a:lvl4pPr>
            <a:lvl5pPr lvl="4" rtl="0">
              <a:spcBef>
                <a:spcPts val="0"/>
              </a:spcBef>
              <a:spcAft>
                <a:spcPts val="0"/>
              </a:spcAft>
              <a:buNone/>
              <a:defRPr sz="1200">
                <a:latin typeface="Proxima Nova"/>
                <a:ea typeface="Proxima Nova"/>
                <a:cs typeface="Proxima Nova"/>
                <a:sym typeface="Proxima Nova"/>
              </a:defRPr>
            </a:lvl5pPr>
            <a:lvl6pPr lvl="5" rtl="0">
              <a:spcBef>
                <a:spcPts val="0"/>
              </a:spcBef>
              <a:spcAft>
                <a:spcPts val="0"/>
              </a:spcAft>
              <a:buNone/>
              <a:defRPr sz="1200">
                <a:latin typeface="Proxima Nova"/>
                <a:ea typeface="Proxima Nova"/>
                <a:cs typeface="Proxima Nova"/>
                <a:sym typeface="Proxima Nova"/>
              </a:defRPr>
            </a:lvl6pPr>
            <a:lvl7pPr lvl="6" rtl="0">
              <a:spcBef>
                <a:spcPts val="0"/>
              </a:spcBef>
              <a:spcAft>
                <a:spcPts val="0"/>
              </a:spcAft>
              <a:buNone/>
              <a:defRPr sz="1200">
                <a:latin typeface="Proxima Nova"/>
                <a:ea typeface="Proxima Nova"/>
                <a:cs typeface="Proxima Nova"/>
                <a:sym typeface="Proxima Nova"/>
              </a:defRPr>
            </a:lvl7pPr>
            <a:lvl8pPr lvl="7" rtl="0">
              <a:spcBef>
                <a:spcPts val="0"/>
              </a:spcBef>
              <a:spcAft>
                <a:spcPts val="0"/>
              </a:spcAft>
              <a:buNone/>
              <a:defRPr sz="1200">
                <a:latin typeface="Proxima Nova"/>
                <a:ea typeface="Proxima Nova"/>
                <a:cs typeface="Proxima Nova"/>
                <a:sym typeface="Proxima Nova"/>
              </a:defRPr>
            </a:lvl8pPr>
            <a:lvl9pPr lvl="8" rtl="0">
              <a:spcBef>
                <a:spcPts val="0"/>
              </a:spcBef>
              <a:spcAft>
                <a:spcPts val="0"/>
              </a:spcAft>
              <a:buNone/>
              <a:defRPr sz="1200">
                <a:latin typeface="Proxima Nova"/>
                <a:ea typeface="Proxima Nova"/>
                <a:cs typeface="Proxima Nova"/>
                <a:sym typeface="Proxima Nova"/>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69" name="Shape 69"/>
        <p:cNvGrpSpPr/>
        <p:nvPr/>
      </p:nvGrpSpPr>
      <p:grpSpPr>
        <a:xfrm>
          <a:off x="0" y="0"/>
          <a:ext cx="0" cy="0"/>
          <a:chOff x="0" y="0"/>
          <a:chExt cx="0" cy="0"/>
        </a:xfrm>
      </p:grpSpPr>
      <p:sp>
        <p:nvSpPr>
          <p:cNvPr id="70" name="Google Shape;70;p18"/>
          <p:cNvSpPr txBox="1"/>
          <p:nvPr>
            <p:ph type="title"/>
          </p:nvPr>
        </p:nvSpPr>
        <p:spPr>
          <a:xfrm>
            <a:off x="826650" y="0"/>
            <a:ext cx="7490700" cy="10632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dk1"/>
              </a:buClr>
              <a:buSzPts val="1400"/>
              <a:buNone/>
              <a:defRPr b="0" i="0" sz="2900" u="none" cap="none" strike="noStrike">
                <a:solidFill>
                  <a:schemeClr val="dk1"/>
                </a:solidFill>
              </a:defRPr>
            </a:lvl1pPr>
            <a:lvl2pPr indent="0" lvl="1" marL="0" marR="0" rtl="0" algn="l">
              <a:spcBef>
                <a:spcPts val="0"/>
              </a:spcBef>
              <a:spcAft>
                <a:spcPts val="0"/>
              </a:spcAft>
              <a:buClr>
                <a:schemeClr val="dk1"/>
              </a:buClr>
              <a:buSzPts val="1400"/>
              <a:buNone/>
              <a:defRPr b="0" i="0" sz="3300" u="none" cap="none" strike="noStrike">
                <a:solidFill>
                  <a:schemeClr val="dk1"/>
                </a:solidFill>
              </a:defRPr>
            </a:lvl2pPr>
            <a:lvl3pPr indent="0" lvl="2" marL="0" marR="0" rtl="0" algn="l">
              <a:spcBef>
                <a:spcPts val="0"/>
              </a:spcBef>
              <a:spcAft>
                <a:spcPts val="0"/>
              </a:spcAft>
              <a:buClr>
                <a:schemeClr val="dk1"/>
              </a:buClr>
              <a:buSzPts val="1400"/>
              <a:buNone/>
              <a:defRPr b="0" i="0" sz="3300" u="none" cap="none" strike="noStrike">
                <a:solidFill>
                  <a:schemeClr val="dk1"/>
                </a:solidFill>
              </a:defRPr>
            </a:lvl3pPr>
            <a:lvl4pPr indent="0" lvl="3" marL="0" marR="0" rtl="0" algn="l">
              <a:spcBef>
                <a:spcPts val="0"/>
              </a:spcBef>
              <a:spcAft>
                <a:spcPts val="0"/>
              </a:spcAft>
              <a:buClr>
                <a:schemeClr val="dk1"/>
              </a:buClr>
              <a:buSzPts val="1400"/>
              <a:buNone/>
              <a:defRPr b="0" i="0" sz="3300" u="none" cap="none" strike="noStrike">
                <a:solidFill>
                  <a:schemeClr val="dk1"/>
                </a:solidFill>
              </a:defRPr>
            </a:lvl4pPr>
            <a:lvl5pPr indent="0" lvl="4" marL="0" marR="0" rtl="0" algn="l">
              <a:spcBef>
                <a:spcPts val="0"/>
              </a:spcBef>
              <a:spcAft>
                <a:spcPts val="0"/>
              </a:spcAft>
              <a:buClr>
                <a:schemeClr val="dk1"/>
              </a:buClr>
              <a:buSzPts val="1400"/>
              <a:buNone/>
              <a:defRPr b="0" i="0" sz="3300" u="none" cap="none" strike="noStrike">
                <a:solidFill>
                  <a:schemeClr val="dk1"/>
                </a:solidFill>
              </a:defRPr>
            </a:lvl5pPr>
            <a:lvl6pPr indent="0" lvl="5" marL="0" marR="0" rtl="0" algn="l">
              <a:spcBef>
                <a:spcPts val="0"/>
              </a:spcBef>
              <a:spcAft>
                <a:spcPts val="0"/>
              </a:spcAft>
              <a:buClr>
                <a:schemeClr val="dk1"/>
              </a:buClr>
              <a:buSzPts val="1400"/>
              <a:buNone/>
              <a:defRPr b="0" i="0" sz="3300" u="none" cap="none" strike="noStrike">
                <a:solidFill>
                  <a:schemeClr val="dk1"/>
                </a:solidFill>
              </a:defRPr>
            </a:lvl6pPr>
            <a:lvl7pPr indent="0" lvl="6" marL="0" marR="0" rtl="0" algn="l">
              <a:spcBef>
                <a:spcPts val="0"/>
              </a:spcBef>
              <a:spcAft>
                <a:spcPts val="0"/>
              </a:spcAft>
              <a:buClr>
                <a:schemeClr val="dk1"/>
              </a:buClr>
              <a:buSzPts val="1400"/>
              <a:buNone/>
              <a:defRPr b="0" i="0" sz="3300" u="none" cap="none" strike="noStrike">
                <a:solidFill>
                  <a:schemeClr val="dk1"/>
                </a:solidFill>
              </a:defRPr>
            </a:lvl7pPr>
            <a:lvl8pPr indent="0" lvl="7" marL="0" marR="0" rtl="0" algn="l">
              <a:spcBef>
                <a:spcPts val="0"/>
              </a:spcBef>
              <a:spcAft>
                <a:spcPts val="0"/>
              </a:spcAft>
              <a:buClr>
                <a:schemeClr val="dk1"/>
              </a:buClr>
              <a:buSzPts val="1400"/>
              <a:buNone/>
              <a:defRPr b="0" i="0" sz="3300" u="none" cap="none" strike="noStrike">
                <a:solidFill>
                  <a:schemeClr val="dk1"/>
                </a:solidFill>
              </a:defRPr>
            </a:lvl8pPr>
            <a:lvl9pPr indent="0" lvl="8" marL="0" marR="0" rtl="0" algn="l">
              <a:spcBef>
                <a:spcPts val="0"/>
              </a:spcBef>
              <a:spcAft>
                <a:spcPts val="0"/>
              </a:spcAft>
              <a:buClr>
                <a:schemeClr val="dk1"/>
              </a:buClr>
              <a:buSzPts val="1400"/>
              <a:buNone/>
              <a:defRPr b="0" i="0" sz="3300" u="none" cap="none" strike="noStrike">
                <a:solidFill>
                  <a:schemeClr val="dk1"/>
                </a:solidFill>
              </a:defRPr>
            </a:lvl9pPr>
          </a:lstStyle>
          <a:p/>
        </p:txBody>
      </p:sp>
      <p:sp>
        <p:nvSpPr>
          <p:cNvPr id="71" name="Google Shape;71;p18"/>
          <p:cNvSpPr txBox="1"/>
          <p:nvPr>
            <p:ph idx="12" type="sldNum"/>
          </p:nvPr>
        </p:nvSpPr>
        <p:spPr>
          <a:xfrm>
            <a:off x="103327" y="4733942"/>
            <a:ext cx="360600" cy="393600"/>
          </a:xfrm>
          <a:prstGeom prst="rect">
            <a:avLst/>
          </a:prstGeom>
          <a:noFill/>
          <a:ln>
            <a:noFill/>
          </a:ln>
        </p:spPr>
        <p:txBody>
          <a:bodyPr anchorCtr="0" anchor="ctr" bIns="83800" lIns="83800" spcFirstLastPara="1" rIns="83800" wrap="square" tIns="83800">
            <a:noAutofit/>
          </a:bodyPr>
          <a:lstStyle>
            <a:lvl1pPr indent="0" lvl="0"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Arial"/>
                <a:ea typeface="Arial"/>
                <a:cs typeface="Arial"/>
                <a:sym typeface="Arial"/>
              </a:defRPr>
            </a:lvl1pPr>
            <a:lvl2pPr indent="0" lvl="1"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Arial"/>
                <a:ea typeface="Arial"/>
                <a:cs typeface="Arial"/>
                <a:sym typeface="Arial"/>
              </a:defRPr>
            </a:lvl2pPr>
            <a:lvl3pPr indent="0" lvl="2"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Arial"/>
                <a:ea typeface="Arial"/>
                <a:cs typeface="Arial"/>
                <a:sym typeface="Arial"/>
              </a:defRPr>
            </a:lvl3pPr>
            <a:lvl4pPr indent="0" lvl="3"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Arial"/>
                <a:ea typeface="Arial"/>
                <a:cs typeface="Arial"/>
                <a:sym typeface="Arial"/>
              </a:defRPr>
            </a:lvl4pPr>
            <a:lvl5pPr indent="0" lvl="4"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Arial"/>
                <a:ea typeface="Arial"/>
                <a:cs typeface="Arial"/>
                <a:sym typeface="Arial"/>
              </a:defRPr>
            </a:lvl5pPr>
            <a:lvl6pPr indent="0" lvl="5"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Arial"/>
                <a:ea typeface="Arial"/>
                <a:cs typeface="Arial"/>
                <a:sym typeface="Arial"/>
              </a:defRPr>
            </a:lvl6pPr>
            <a:lvl7pPr indent="0" lvl="6"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Arial"/>
                <a:ea typeface="Arial"/>
                <a:cs typeface="Arial"/>
                <a:sym typeface="Arial"/>
              </a:defRPr>
            </a:lvl7pPr>
            <a:lvl8pPr indent="0" lvl="7"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Arial"/>
                <a:ea typeface="Arial"/>
                <a:cs typeface="Arial"/>
                <a:sym typeface="Arial"/>
              </a:defRPr>
            </a:lvl8pPr>
            <a:lvl9pPr indent="0" lvl="8"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ext">
  <p:cSld name="Title and text">
    <p:spTree>
      <p:nvGrpSpPr>
        <p:cNvPr id="72" name="Shape 72"/>
        <p:cNvGrpSpPr/>
        <p:nvPr/>
      </p:nvGrpSpPr>
      <p:grpSpPr>
        <a:xfrm>
          <a:off x="0" y="0"/>
          <a:ext cx="0" cy="0"/>
          <a:chOff x="0" y="0"/>
          <a:chExt cx="0" cy="0"/>
        </a:xfrm>
      </p:grpSpPr>
      <p:sp>
        <p:nvSpPr>
          <p:cNvPr id="73" name="Google Shape;73;p19"/>
          <p:cNvSpPr txBox="1"/>
          <p:nvPr>
            <p:ph idx="1" type="body"/>
          </p:nvPr>
        </p:nvSpPr>
        <p:spPr>
          <a:xfrm>
            <a:off x="685800" y="1543050"/>
            <a:ext cx="7770900" cy="2742000"/>
          </a:xfrm>
          <a:prstGeom prst="rect">
            <a:avLst/>
          </a:prstGeom>
          <a:noFill/>
          <a:ln>
            <a:noFill/>
          </a:ln>
        </p:spPr>
        <p:txBody>
          <a:bodyPr anchorCtr="0" anchor="t" bIns="91425" lIns="91425" spcFirstLastPara="1" rIns="91425" wrap="square" tIns="91425">
            <a:noAutofit/>
          </a:bodyPr>
          <a:lstStyle>
            <a:lvl1pPr indent="-317500" lvl="0" marL="457200" rtl="0" algn="l">
              <a:lnSpc>
                <a:spcPct val="106000"/>
              </a:lnSpc>
              <a:spcBef>
                <a:spcPts val="0"/>
              </a:spcBef>
              <a:spcAft>
                <a:spcPts val="0"/>
              </a:spcAft>
              <a:buSzPts val="1400"/>
              <a:buChar char="●"/>
              <a:defRPr b="0" i="0" sz="1800" u="none">
                <a:solidFill>
                  <a:srgbClr val="000000"/>
                </a:solidFill>
              </a:defRPr>
            </a:lvl1pPr>
            <a:lvl2pPr indent="-317500" lvl="1" marL="914400" rtl="0" algn="l">
              <a:lnSpc>
                <a:spcPct val="106000"/>
              </a:lnSpc>
              <a:spcBef>
                <a:spcPts val="700"/>
              </a:spcBef>
              <a:spcAft>
                <a:spcPts val="0"/>
              </a:spcAft>
              <a:buSzPts val="1400"/>
              <a:buChar char="○"/>
              <a:defRPr b="0" i="0" sz="1600" u="none">
                <a:solidFill>
                  <a:srgbClr val="000000"/>
                </a:solidFill>
              </a:defRPr>
            </a:lvl2pPr>
            <a:lvl3pPr indent="-317500" lvl="2" marL="1371600" rtl="0" algn="l">
              <a:lnSpc>
                <a:spcPct val="106000"/>
              </a:lnSpc>
              <a:spcBef>
                <a:spcPts val="700"/>
              </a:spcBef>
              <a:spcAft>
                <a:spcPts val="0"/>
              </a:spcAft>
              <a:buSzPts val="1400"/>
              <a:buChar char="■"/>
              <a:defRPr b="0" i="0" sz="1800" u="none">
                <a:solidFill>
                  <a:srgbClr val="013242"/>
                </a:solidFill>
              </a:defRPr>
            </a:lvl3pPr>
            <a:lvl4pPr indent="-317500" lvl="3" marL="1828800" rtl="0" algn="l">
              <a:lnSpc>
                <a:spcPct val="106000"/>
              </a:lnSpc>
              <a:spcBef>
                <a:spcPts val="800"/>
              </a:spcBef>
              <a:spcAft>
                <a:spcPts val="0"/>
              </a:spcAft>
              <a:buSzPts val="1400"/>
              <a:buChar char="●"/>
              <a:defRPr b="0" i="0" sz="1800" u="none">
                <a:solidFill>
                  <a:srgbClr val="013242"/>
                </a:solidFill>
              </a:defRPr>
            </a:lvl4pPr>
            <a:lvl5pPr indent="-317500" lvl="4" marL="2286000" rtl="0" algn="l">
              <a:lnSpc>
                <a:spcPct val="106000"/>
              </a:lnSpc>
              <a:spcBef>
                <a:spcPts val="500"/>
              </a:spcBef>
              <a:spcAft>
                <a:spcPts val="0"/>
              </a:spcAft>
              <a:buSzPts val="1400"/>
              <a:buChar char="○"/>
              <a:defRPr b="0" i="0" sz="1800" u="none">
                <a:solidFill>
                  <a:srgbClr val="013242"/>
                </a:solidFill>
              </a:defRPr>
            </a:lvl5pPr>
            <a:lvl6pPr indent="-317500" lvl="5" marL="2743200" rtl="0" algn="l">
              <a:lnSpc>
                <a:spcPct val="106000"/>
              </a:lnSpc>
              <a:spcBef>
                <a:spcPts val="200"/>
              </a:spcBef>
              <a:spcAft>
                <a:spcPts val="0"/>
              </a:spcAft>
              <a:buSzPts val="1400"/>
              <a:buChar char="■"/>
              <a:defRPr b="0" i="0" sz="1800" u="none">
                <a:solidFill>
                  <a:srgbClr val="013242"/>
                </a:solidFill>
              </a:defRPr>
            </a:lvl6pPr>
            <a:lvl7pPr indent="-317500" lvl="6" marL="3200400" rtl="0" algn="l">
              <a:lnSpc>
                <a:spcPct val="106000"/>
              </a:lnSpc>
              <a:spcBef>
                <a:spcPts val="200"/>
              </a:spcBef>
              <a:spcAft>
                <a:spcPts val="0"/>
              </a:spcAft>
              <a:buSzPts val="1400"/>
              <a:buChar char="●"/>
              <a:defRPr b="0" i="0" sz="1800" u="none">
                <a:solidFill>
                  <a:srgbClr val="013242"/>
                </a:solidFill>
              </a:defRPr>
            </a:lvl7pPr>
            <a:lvl8pPr indent="-317500" lvl="7" marL="3657600" rtl="0" algn="l">
              <a:lnSpc>
                <a:spcPct val="106000"/>
              </a:lnSpc>
              <a:spcBef>
                <a:spcPts val="200"/>
              </a:spcBef>
              <a:spcAft>
                <a:spcPts val="0"/>
              </a:spcAft>
              <a:buSzPts val="1400"/>
              <a:buChar char="○"/>
              <a:defRPr b="0" i="0" sz="1800" u="none">
                <a:solidFill>
                  <a:srgbClr val="013242"/>
                </a:solidFill>
              </a:defRPr>
            </a:lvl8pPr>
            <a:lvl9pPr indent="-317500" lvl="8" marL="4114800" rtl="0" algn="l">
              <a:lnSpc>
                <a:spcPct val="106000"/>
              </a:lnSpc>
              <a:spcBef>
                <a:spcPts val="200"/>
              </a:spcBef>
              <a:spcAft>
                <a:spcPts val="200"/>
              </a:spcAft>
              <a:buSzPts val="1400"/>
              <a:buChar char="■"/>
              <a:defRPr b="0" i="0" sz="1800" u="none">
                <a:solidFill>
                  <a:srgbClr val="013242"/>
                </a:solidFill>
              </a:defRPr>
            </a:lvl9pPr>
          </a:lstStyle>
          <a:p/>
        </p:txBody>
      </p:sp>
      <p:sp>
        <p:nvSpPr>
          <p:cNvPr id="74" name="Google Shape;74;p19"/>
          <p:cNvSpPr txBox="1"/>
          <p:nvPr>
            <p:ph type="title"/>
          </p:nvPr>
        </p:nvSpPr>
        <p:spPr>
          <a:xfrm>
            <a:off x="826650" y="0"/>
            <a:ext cx="7490700" cy="10632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dk1"/>
              </a:buClr>
              <a:buSzPts val="1400"/>
              <a:buNone/>
              <a:defRPr b="0" i="0" sz="2900" u="none" cap="none" strike="noStrike">
                <a:solidFill>
                  <a:schemeClr val="dk1"/>
                </a:solidFill>
              </a:defRPr>
            </a:lvl1pPr>
            <a:lvl2pPr indent="0" lvl="1" marL="0" marR="0" rtl="0" algn="l">
              <a:spcBef>
                <a:spcPts val="0"/>
              </a:spcBef>
              <a:spcAft>
                <a:spcPts val="0"/>
              </a:spcAft>
              <a:buClr>
                <a:schemeClr val="dk1"/>
              </a:buClr>
              <a:buSzPts val="1400"/>
              <a:buFont typeface="Proxima Nova"/>
              <a:buNone/>
              <a:defRPr b="0" i="0" sz="3300" u="none" cap="none" strike="noStrike">
                <a:solidFill>
                  <a:schemeClr val="dk1"/>
                </a:solidFill>
                <a:latin typeface="Proxima Nova"/>
                <a:ea typeface="Proxima Nova"/>
                <a:cs typeface="Proxima Nova"/>
                <a:sym typeface="Proxima Nova"/>
              </a:defRPr>
            </a:lvl2pPr>
            <a:lvl3pPr indent="0" lvl="2" marL="0" marR="0" rtl="0" algn="l">
              <a:spcBef>
                <a:spcPts val="0"/>
              </a:spcBef>
              <a:spcAft>
                <a:spcPts val="0"/>
              </a:spcAft>
              <a:buClr>
                <a:schemeClr val="dk1"/>
              </a:buClr>
              <a:buSzPts val="1400"/>
              <a:buFont typeface="Proxima Nova"/>
              <a:buNone/>
              <a:defRPr b="0" i="0" sz="3300" u="none" cap="none" strike="noStrike">
                <a:solidFill>
                  <a:schemeClr val="dk1"/>
                </a:solidFill>
                <a:latin typeface="Proxima Nova"/>
                <a:ea typeface="Proxima Nova"/>
                <a:cs typeface="Proxima Nova"/>
                <a:sym typeface="Proxima Nova"/>
              </a:defRPr>
            </a:lvl3pPr>
            <a:lvl4pPr indent="0" lvl="3" marL="0" marR="0" rtl="0" algn="l">
              <a:spcBef>
                <a:spcPts val="0"/>
              </a:spcBef>
              <a:spcAft>
                <a:spcPts val="0"/>
              </a:spcAft>
              <a:buClr>
                <a:schemeClr val="dk1"/>
              </a:buClr>
              <a:buSzPts val="1400"/>
              <a:buFont typeface="Proxima Nova"/>
              <a:buNone/>
              <a:defRPr b="0" i="0" sz="3300" u="none" cap="none" strike="noStrike">
                <a:solidFill>
                  <a:schemeClr val="dk1"/>
                </a:solidFill>
                <a:latin typeface="Proxima Nova"/>
                <a:ea typeface="Proxima Nova"/>
                <a:cs typeface="Proxima Nova"/>
                <a:sym typeface="Proxima Nova"/>
              </a:defRPr>
            </a:lvl4pPr>
            <a:lvl5pPr indent="0" lvl="4" marL="0" marR="0" rtl="0" algn="l">
              <a:spcBef>
                <a:spcPts val="0"/>
              </a:spcBef>
              <a:spcAft>
                <a:spcPts val="0"/>
              </a:spcAft>
              <a:buClr>
                <a:schemeClr val="dk1"/>
              </a:buClr>
              <a:buSzPts val="1400"/>
              <a:buFont typeface="Proxima Nova"/>
              <a:buNone/>
              <a:defRPr b="0" i="0" sz="3300" u="none" cap="none" strike="noStrike">
                <a:solidFill>
                  <a:schemeClr val="dk1"/>
                </a:solidFill>
                <a:latin typeface="Proxima Nova"/>
                <a:ea typeface="Proxima Nova"/>
                <a:cs typeface="Proxima Nova"/>
                <a:sym typeface="Proxima Nova"/>
              </a:defRPr>
            </a:lvl5pPr>
            <a:lvl6pPr indent="0" lvl="5" marL="0" marR="0" rtl="0" algn="l">
              <a:spcBef>
                <a:spcPts val="0"/>
              </a:spcBef>
              <a:spcAft>
                <a:spcPts val="0"/>
              </a:spcAft>
              <a:buClr>
                <a:schemeClr val="dk1"/>
              </a:buClr>
              <a:buSzPts val="1400"/>
              <a:buFont typeface="Proxima Nova"/>
              <a:buNone/>
              <a:defRPr b="0" i="0" sz="3300" u="none" cap="none" strike="noStrike">
                <a:solidFill>
                  <a:schemeClr val="dk1"/>
                </a:solidFill>
                <a:latin typeface="Proxima Nova"/>
                <a:ea typeface="Proxima Nova"/>
                <a:cs typeface="Proxima Nova"/>
                <a:sym typeface="Proxima Nova"/>
              </a:defRPr>
            </a:lvl6pPr>
            <a:lvl7pPr indent="0" lvl="6" marL="0" marR="0" rtl="0" algn="l">
              <a:spcBef>
                <a:spcPts val="0"/>
              </a:spcBef>
              <a:spcAft>
                <a:spcPts val="0"/>
              </a:spcAft>
              <a:buClr>
                <a:schemeClr val="dk1"/>
              </a:buClr>
              <a:buSzPts val="1400"/>
              <a:buFont typeface="Proxima Nova"/>
              <a:buNone/>
              <a:defRPr b="0" i="0" sz="3300" u="none" cap="none" strike="noStrike">
                <a:solidFill>
                  <a:schemeClr val="dk1"/>
                </a:solidFill>
                <a:latin typeface="Proxima Nova"/>
                <a:ea typeface="Proxima Nova"/>
                <a:cs typeface="Proxima Nova"/>
                <a:sym typeface="Proxima Nova"/>
              </a:defRPr>
            </a:lvl7pPr>
            <a:lvl8pPr indent="0" lvl="7" marL="0" marR="0" rtl="0" algn="l">
              <a:spcBef>
                <a:spcPts val="0"/>
              </a:spcBef>
              <a:spcAft>
                <a:spcPts val="0"/>
              </a:spcAft>
              <a:buClr>
                <a:schemeClr val="dk1"/>
              </a:buClr>
              <a:buSzPts val="1400"/>
              <a:buFont typeface="Proxima Nova"/>
              <a:buNone/>
              <a:defRPr b="0" i="0" sz="3300" u="none" cap="none" strike="noStrike">
                <a:solidFill>
                  <a:schemeClr val="dk1"/>
                </a:solidFill>
                <a:latin typeface="Proxima Nova"/>
                <a:ea typeface="Proxima Nova"/>
                <a:cs typeface="Proxima Nova"/>
                <a:sym typeface="Proxima Nova"/>
              </a:defRPr>
            </a:lvl8pPr>
            <a:lvl9pPr indent="0" lvl="8" marL="0" marR="0" rtl="0" algn="l">
              <a:spcBef>
                <a:spcPts val="0"/>
              </a:spcBef>
              <a:spcAft>
                <a:spcPts val="0"/>
              </a:spcAft>
              <a:buClr>
                <a:schemeClr val="dk1"/>
              </a:buClr>
              <a:buSzPts val="1400"/>
              <a:buFont typeface="Proxima Nova"/>
              <a:buNone/>
              <a:defRPr b="0" i="0" sz="3300" u="none" cap="none" strike="noStrike">
                <a:solidFill>
                  <a:schemeClr val="dk1"/>
                </a:solidFill>
                <a:latin typeface="Proxima Nova"/>
                <a:ea typeface="Proxima Nova"/>
                <a:cs typeface="Proxima Nova"/>
                <a:sym typeface="Proxima Nova"/>
              </a:defRPr>
            </a:lvl9pPr>
          </a:lstStyle>
          <a:p/>
        </p:txBody>
      </p:sp>
      <p:sp>
        <p:nvSpPr>
          <p:cNvPr id="75" name="Google Shape;75;p19"/>
          <p:cNvSpPr txBox="1"/>
          <p:nvPr>
            <p:ph idx="12" type="sldNum"/>
          </p:nvPr>
        </p:nvSpPr>
        <p:spPr>
          <a:xfrm>
            <a:off x="103327" y="4733942"/>
            <a:ext cx="360600" cy="393600"/>
          </a:xfrm>
          <a:prstGeom prst="rect">
            <a:avLst/>
          </a:prstGeom>
          <a:noFill/>
          <a:ln>
            <a:noFill/>
          </a:ln>
        </p:spPr>
        <p:txBody>
          <a:bodyPr anchorCtr="0" anchor="ctr" bIns="83800" lIns="83800" spcFirstLastPara="1" rIns="83800" wrap="square" tIns="83800">
            <a:noAutofit/>
          </a:bodyPr>
          <a:lstStyle>
            <a:lvl1pPr indent="0" lvl="0"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Arial"/>
                <a:ea typeface="Arial"/>
                <a:cs typeface="Arial"/>
                <a:sym typeface="Arial"/>
              </a:defRPr>
            </a:lvl1pPr>
            <a:lvl2pPr indent="0" lvl="1"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Arial"/>
                <a:ea typeface="Arial"/>
                <a:cs typeface="Arial"/>
                <a:sym typeface="Arial"/>
              </a:defRPr>
            </a:lvl2pPr>
            <a:lvl3pPr indent="0" lvl="2"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Arial"/>
                <a:ea typeface="Arial"/>
                <a:cs typeface="Arial"/>
                <a:sym typeface="Arial"/>
              </a:defRPr>
            </a:lvl3pPr>
            <a:lvl4pPr indent="0" lvl="3"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Arial"/>
                <a:ea typeface="Arial"/>
                <a:cs typeface="Arial"/>
                <a:sym typeface="Arial"/>
              </a:defRPr>
            </a:lvl4pPr>
            <a:lvl5pPr indent="0" lvl="4"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Arial"/>
                <a:ea typeface="Arial"/>
                <a:cs typeface="Arial"/>
                <a:sym typeface="Arial"/>
              </a:defRPr>
            </a:lvl5pPr>
            <a:lvl6pPr indent="0" lvl="5"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Arial"/>
                <a:ea typeface="Arial"/>
                <a:cs typeface="Arial"/>
                <a:sym typeface="Arial"/>
              </a:defRPr>
            </a:lvl6pPr>
            <a:lvl7pPr indent="0" lvl="6"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Arial"/>
                <a:ea typeface="Arial"/>
                <a:cs typeface="Arial"/>
                <a:sym typeface="Arial"/>
              </a:defRPr>
            </a:lvl7pPr>
            <a:lvl8pPr indent="0" lvl="7"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Arial"/>
                <a:ea typeface="Arial"/>
                <a:cs typeface="Arial"/>
                <a:sym typeface="Arial"/>
              </a:defRPr>
            </a:lvl8pPr>
            <a:lvl9pPr indent="0" lvl="8"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logos left, text right">
  <p:cSld name="logos left, text right">
    <p:bg>
      <p:bgPr>
        <a:blipFill rotWithShape="1">
          <a:blip r:embed="rId2">
            <a:alphaModFix/>
          </a:blip>
          <a:stretch>
            <a:fillRect b="0" l="0" r="0" t="0"/>
          </a:stretch>
        </a:blipFill>
      </p:bgPr>
    </p:bg>
    <p:spTree>
      <p:nvGrpSpPr>
        <p:cNvPr id="76" name="Shape 76"/>
        <p:cNvGrpSpPr/>
        <p:nvPr/>
      </p:nvGrpSpPr>
      <p:grpSpPr>
        <a:xfrm>
          <a:off x="0" y="0"/>
          <a:ext cx="0" cy="0"/>
          <a:chOff x="0" y="0"/>
          <a:chExt cx="0" cy="0"/>
        </a:xfrm>
      </p:grpSpPr>
      <p:sp>
        <p:nvSpPr>
          <p:cNvPr id="77" name="Google Shape;77;p20"/>
          <p:cNvSpPr txBox="1"/>
          <p:nvPr>
            <p:ph type="title"/>
          </p:nvPr>
        </p:nvSpPr>
        <p:spPr>
          <a:xfrm>
            <a:off x="826650" y="0"/>
            <a:ext cx="7490700" cy="10632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1400"/>
              <a:buFont typeface="Arial"/>
              <a:buNone/>
              <a:defRPr/>
            </a:lvl1pPr>
            <a:lvl2pPr lvl="1" rtl="0">
              <a:spcBef>
                <a:spcPts val="0"/>
              </a:spcBef>
              <a:spcAft>
                <a:spcPts val="0"/>
              </a:spcAft>
              <a:buSzPts val="1400"/>
              <a:buFont typeface="Proxima Nova"/>
              <a:buNone/>
              <a:defRPr/>
            </a:lvl2pPr>
            <a:lvl3pPr lvl="2" rtl="0">
              <a:spcBef>
                <a:spcPts val="0"/>
              </a:spcBef>
              <a:spcAft>
                <a:spcPts val="0"/>
              </a:spcAft>
              <a:buSzPts val="1400"/>
              <a:buFont typeface="Proxima Nova"/>
              <a:buNone/>
              <a:defRPr/>
            </a:lvl3pPr>
            <a:lvl4pPr lvl="3" rtl="0">
              <a:spcBef>
                <a:spcPts val="0"/>
              </a:spcBef>
              <a:spcAft>
                <a:spcPts val="0"/>
              </a:spcAft>
              <a:buSzPts val="1400"/>
              <a:buFont typeface="Proxima Nova"/>
              <a:buNone/>
              <a:defRPr/>
            </a:lvl4pPr>
            <a:lvl5pPr lvl="4" rtl="0">
              <a:spcBef>
                <a:spcPts val="0"/>
              </a:spcBef>
              <a:spcAft>
                <a:spcPts val="0"/>
              </a:spcAft>
              <a:buSzPts val="1400"/>
              <a:buFont typeface="Proxima Nova"/>
              <a:buNone/>
              <a:defRPr/>
            </a:lvl5pPr>
            <a:lvl6pPr lvl="5" rtl="0">
              <a:spcBef>
                <a:spcPts val="0"/>
              </a:spcBef>
              <a:spcAft>
                <a:spcPts val="0"/>
              </a:spcAft>
              <a:buSzPts val="1400"/>
              <a:buFont typeface="Proxima Nova"/>
              <a:buNone/>
              <a:defRPr/>
            </a:lvl6pPr>
            <a:lvl7pPr lvl="6" rtl="0">
              <a:spcBef>
                <a:spcPts val="0"/>
              </a:spcBef>
              <a:spcAft>
                <a:spcPts val="0"/>
              </a:spcAft>
              <a:buSzPts val="1400"/>
              <a:buFont typeface="Proxima Nova"/>
              <a:buNone/>
              <a:defRPr/>
            </a:lvl7pPr>
            <a:lvl8pPr lvl="7" rtl="0">
              <a:spcBef>
                <a:spcPts val="0"/>
              </a:spcBef>
              <a:spcAft>
                <a:spcPts val="0"/>
              </a:spcAft>
              <a:buSzPts val="1400"/>
              <a:buFont typeface="Proxima Nova"/>
              <a:buNone/>
              <a:defRPr/>
            </a:lvl8pPr>
            <a:lvl9pPr lvl="8" rtl="0">
              <a:spcBef>
                <a:spcPts val="0"/>
              </a:spcBef>
              <a:spcAft>
                <a:spcPts val="0"/>
              </a:spcAft>
              <a:buSzPts val="1400"/>
              <a:buFont typeface="Proxima Nova"/>
              <a:buNone/>
              <a:defRPr/>
            </a:lvl9pPr>
          </a:lstStyle>
          <a:p/>
        </p:txBody>
      </p:sp>
      <p:sp>
        <p:nvSpPr>
          <p:cNvPr id="78" name="Google Shape;78;p20"/>
          <p:cNvSpPr txBox="1"/>
          <p:nvPr>
            <p:ph idx="1" type="subTitle"/>
          </p:nvPr>
        </p:nvSpPr>
        <p:spPr>
          <a:xfrm>
            <a:off x="826650" y="1005975"/>
            <a:ext cx="7490700" cy="3288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dk1"/>
              </a:buClr>
              <a:buSzPts val="1400"/>
              <a:buNone/>
              <a:defRPr b="0" i="0" sz="1700" u="none" cap="none" strike="noStrike">
                <a:solidFill>
                  <a:schemeClr val="dk1"/>
                </a:solidFill>
              </a:defRPr>
            </a:lvl1pPr>
            <a:lvl2pPr indent="0" lvl="1" marL="0" marR="0" rtl="0" algn="l">
              <a:lnSpc>
                <a:spcPct val="100000"/>
              </a:lnSpc>
              <a:spcBef>
                <a:spcPts val="0"/>
              </a:spcBef>
              <a:spcAft>
                <a:spcPts val="0"/>
              </a:spcAft>
              <a:buClr>
                <a:schemeClr val="dk1"/>
              </a:buClr>
              <a:buSzPts val="1400"/>
              <a:buNone/>
              <a:defRPr b="0" i="0" sz="1500" u="none" cap="none" strike="noStrike">
                <a:solidFill>
                  <a:schemeClr val="dk1"/>
                </a:solidFill>
              </a:defRPr>
            </a:lvl2pPr>
            <a:lvl3pPr indent="0" lvl="2" marL="0" marR="0" rtl="0" algn="l">
              <a:lnSpc>
                <a:spcPct val="100000"/>
              </a:lnSpc>
              <a:spcBef>
                <a:spcPts val="0"/>
              </a:spcBef>
              <a:spcAft>
                <a:spcPts val="0"/>
              </a:spcAft>
              <a:buClr>
                <a:schemeClr val="dk1"/>
              </a:buClr>
              <a:buSzPts val="1400"/>
              <a:buNone/>
              <a:defRPr b="0" i="0" sz="1500" u="none" cap="none" strike="noStrike">
                <a:solidFill>
                  <a:schemeClr val="dk1"/>
                </a:solidFill>
              </a:defRPr>
            </a:lvl3pPr>
            <a:lvl4pPr indent="0" lvl="3" marL="0" marR="0" rtl="0" algn="l">
              <a:lnSpc>
                <a:spcPct val="100000"/>
              </a:lnSpc>
              <a:spcBef>
                <a:spcPts val="0"/>
              </a:spcBef>
              <a:spcAft>
                <a:spcPts val="0"/>
              </a:spcAft>
              <a:buClr>
                <a:schemeClr val="dk1"/>
              </a:buClr>
              <a:buSzPts val="1400"/>
              <a:buNone/>
              <a:defRPr b="0" i="0" sz="1500" u="none" cap="none" strike="noStrike">
                <a:solidFill>
                  <a:schemeClr val="dk1"/>
                </a:solidFill>
              </a:defRPr>
            </a:lvl4pPr>
            <a:lvl5pPr indent="0" lvl="4" marL="0" marR="0" rtl="0" algn="l">
              <a:lnSpc>
                <a:spcPct val="100000"/>
              </a:lnSpc>
              <a:spcBef>
                <a:spcPts val="0"/>
              </a:spcBef>
              <a:spcAft>
                <a:spcPts val="0"/>
              </a:spcAft>
              <a:buClr>
                <a:schemeClr val="dk1"/>
              </a:buClr>
              <a:buSzPts val="1400"/>
              <a:buNone/>
              <a:defRPr b="0" i="0" sz="1500" u="none" cap="none" strike="noStrike">
                <a:solidFill>
                  <a:schemeClr val="dk1"/>
                </a:solidFill>
              </a:defRPr>
            </a:lvl5pPr>
            <a:lvl6pPr indent="0" lvl="5" marL="0" marR="0" rtl="0" algn="l">
              <a:lnSpc>
                <a:spcPct val="100000"/>
              </a:lnSpc>
              <a:spcBef>
                <a:spcPts val="0"/>
              </a:spcBef>
              <a:spcAft>
                <a:spcPts val="0"/>
              </a:spcAft>
              <a:buClr>
                <a:schemeClr val="dk1"/>
              </a:buClr>
              <a:buSzPts val="1400"/>
              <a:buNone/>
              <a:defRPr b="0" i="0" sz="1500" u="none" cap="none" strike="noStrike">
                <a:solidFill>
                  <a:schemeClr val="dk1"/>
                </a:solidFill>
              </a:defRPr>
            </a:lvl6pPr>
            <a:lvl7pPr indent="0" lvl="6" marL="0" marR="0" rtl="0" algn="l">
              <a:lnSpc>
                <a:spcPct val="100000"/>
              </a:lnSpc>
              <a:spcBef>
                <a:spcPts val="0"/>
              </a:spcBef>
              <a:spcAft>
                <a:spcPts val="0"/>
              </a:spcAft>
              <a:buClr>
                <a:schemeClr val="dk1"/>
              </a:buClr>
              <a:buSzPts val="1400"/>
              <a:buNone/>
              <a:defRPr b="0" i="0" sz="1500" u="none" cap="none" strike="noStrike">
                <a:solidFill>
                  <a:schemeClr val="dk1"/>
                </a:solidFill>
              </a:defRPr>
            </a:lvl7pPr>
            <a:lvl8pPr indent="0" lvl="7" marL="0" marR="0" rtl="0" algn="l">
              <a:lnSpc>
                <a:spcPct val="100000"/>
              </a:lnSpc>
              <a:spcBef>
                <a:spcPts val="0"/>
              </a:spcBef>
              <a:spcAft>
                <a:spcPts val="0"/>
              </a:spcAft>
              <a:buClr>
                <a:schemeClr val="dk1"/>
              </a:buClr>
              <a:buSzPts val="1400"/>
              <a:buNone/>
              <a:defRPr b="0" i="0" sz="1500" u="none" cap="none" strike="noStrike">
                <a:solidFill>
                  <a:schemeClr val="dk1"/>
                </a:solidFill>
              </a:defRPr>
            </a:lvl8pPr>
            <a:lvl9pPr indent="0" lvl="8" marL="0" marR="0" rtl="0" algn="l">
              <a:lnSpc>
                <a:spcPct val="100000"/>
              </a:lnSpc>
              <a:spcBef>
                <a:spcPts val="0"/>
              </a:spcBef>
              <a:spcAft>
                <a:spcPts val="0"/>
              </a:spcAft>
              <a:buClr>
                <a:schemeClr val="dk1"/>
              </a:buClr>
              <a:buSzPts val="1400"/>
              <a:buNone/>
              <a:defRPr b="0" i="0" sz="1500" u="none" cap="none" strike="noStrike">
                <a:solidFill>
                  <a:schemeClr val="dk1"/>
                </a:solidFill>
              </a:defRPr>
            </a:lvl9pPr>
          </a:lstStyle>
          <a:p/>
        </p:txBody>
      </p:sp>
      <p:sp>
        <p:nvSpPr>
          <p:cNvPr id="79" name="Google Shape;79;p20"/>
          <p:cNvSpPr txBox="1"/>
          <p:nvPr>
            <p:ph idx="2" type="body"/>
          </p:nvPr>
        </p:nvSpPr>
        <p:spPr>
          <a:xfrm>
            <a:off x="4732350" y="1625925"/>
            <a:ext cx="3585000" cy="2536800"/>
          </a:xfrm>
          <a:prstGeom prst="rect">
            <a:avLst/>
          </a:prstGeom>
          <a:noFill/>
          <a:ln>
            <a:noFill/>
          </a:ln>
        </p:spPr>
        <p:txBody>
          <a:bodyPr anchorCtr="0" anchor="t" bIns="91425" lIns="91425" spcFirstLastPara="1" rIns="91425" wrap="square" tIns="91425">
            <a:noAutofit/>
          </a:bodyPr>
          <a:lstStyle>
            <a:lvl1pPr indent="-317500" lvl="0" marL="457200" rtl="0">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80" name="Google Shape;80;p20"/>
          <p:cNvSpPr txBox="1"/>
          <p:nvPr>
            <p:ph idx="12" type="sldNum"/>
          </p:nvPr>
        </p:nvSpPr>
        <p:spPr>
          <a:xfrm>
            <a:off x="103327" y="4733942"/>
            <a:ext cx="360600" cy="393600"/>
          </a:xfrm>
          <a:prstGeom prst="rect">
            <a:avLst/>
          </a:prstGeom>
          <a:noFill/>
          <a:ln>
            <a:noFill/>
          </a:ln>
        </p:spPr>
        <p:txBody>
          <a:bodyPr anchorCtr="0" anchor="ctr" bIns="83800" lIns="83800" spcFirstLastPara="1" rIns="83800" wrap="square" tIns="83800">
            <a:noAutofit/>
          </a:bodyPr>
          <a:lstStyle>
            <a:lvl1pPr indent="0" lvl="0"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Arial"/>
                <a:ea typeface="Arial"/>
                <a:cs typeface="Arial"/>
                <a:sym typeface="Arial"/>
              </a:defRPr>
            </a:lvl1pPr>
            <a:lvl2pPr indent="0" lvl="1"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Arial"/>
                <a:ea typeface="Arial"/>
                <a:cs typeface="Arial"/>
                <a:sym typeface="Arial"/>
              </a:defRPr>
            </a:lvl2pPr>
            <a:lvl3pPr indent="0" lvl="2"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Arial"/>
                <a:ea typeface="Arial"/>
                <a:cs typeface="Arial"/>
                <a:sym typeface="Arial"/>
              </a:defRPr>
            </a:lvl3pPr>
            <a:lvl4pPr indent="0" lvl="3"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Arial"/>
                <a:ea typeface="Arial"/>
                <a:cs typeface="Arial"/>
                <a:sym typeface="Arial"/>
              </a:defRPr>
            </a:lvl4pPr>
            <a:lvl5pPr indent="0" lvl="4"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Arial"/>
                <a:ea typeface="Arial"/>
                <a:cs typeface="Arial"/>
                <a:sym typeface="Arial"/>
              </a:defRPr>
            </a:lvl5pPr>
            <a:lvl6pPr indent="0" lvl="5"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Arial"/>
                <a:ea typeface="Arial"/>
                <a:cs typeface="Arial"/>
                <a:sym typeface="Arial"/>
              </a:defRPr>
            </a:lvl6pPr>
            <a:lvl7pPr indent="0" lvl="6"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Arial"/>
                <a:ea typeface="Arial"/>
                <a:cs typeface="Arial"/>
                <a:sym typeface="Arial"/>
              </a:defRPr>
            </a:lvl7pPr>
            <a:lvl8pPr indent="0" lvl="7"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Arial"/>
                <a:ea typeface="Arial"/>
                <a:cs typeface="Arial"/>
                <a:sym typeface="Arial"/>
              </a:defRPr>
            </a:lvl8pPr>
            <a:lvl9pPr indent="0" lvl="8"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lumns, text">
  <p:cSld name="two columns, text">
    <p:spTree>
      <p:nvGrpSpPr>
        <p:cNvPr id="81" name="Shape 81"/>
        <p:cNvGrpSpPr/>
        <p:nvPr/>
      </p:nvGrpSpPr>
      <p:grpSpPr>
        <a:xfrm>
          <a:off x="0" y="0"/>
          <a:ext cx="0" cy="0"/>
          <a:chOff x="0" y="0"/>
          <a:chExt cx="0" cy="0"/>
        </a:xfrm>
      </p:grpSpPr>
      <p:sp>
        <p:nvSpPr>
          <p:cNvPr id="82" name="Google Shape;82;p21"/>
          <p:cNvSpPr txBox="1"/>
          <p:nvPr>
            <p:ph type="title"/>
          </p:nvPr>
        </p:nvSpPr>
        <p:spPr>
          <a:xfrm>
            <a:off x="826650" y="0"/>
            <a:ext cx="7490700" cy="10632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83" name="Google Shape;83;p21"/>
          <p:cNvSpPr txBox="1"/>
          <p:nvPr>
            <p:ph idx="1" type="subTitle"/>
          </p:nvPr>
        </p:nvSpPr>
        <p:spPr>
          <a:xfrm>
            <a:off x="826650" y="1005975"/>
            <a:ext cx="7490700" cy="3288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dk1"/>
              </a:buClr>
              <a:buSzPts val="1400"/>
              <a:buNone/>
              <a:defRPr b="0" i="0" sz="1700" u="none" cap="none" strike="noStrike">
                <a:solidFill>
                  <a:schemeClr val="dk1"/>
                </a:solidFill>
              </a:defRPr>
            </a:lvl1pPr>
            <a:lvl2pPr indent="0" lvl="1" marL="0" marR="0" rtl="0" algn="l">
              <a:lnSpc>
                <a:spcPct val="100000"/>
              </a:lnSpc>
              <a:spcBef>
                <a:spcPts val="0"/>
              </a:spcBef>
              <a:spcAft>
                <a:spcPts val="0"/>
              </a:spcAft>
              <a:buClr>
                <a:schemeClr val="dk1"/>
              </a:buClr>
              <a:buSzPts val="1400"/>
              <a:buNone/>
              <a:defRPr b="0" i="0" sz="1500" u="none" cap="none" strike="noStrike">
                <a:solidFill>
                  <a:schemeClr val="dk1"/>
                </a:solidFill>
              </a:defRPr>
            </a:lvl2pPr>
            <a:lvl3pPr indent="0" lvl="2" marL="0" marR="0" rtl="0" algn="l">
              <a:lnSpc>
                <a:spcPct val="100000"/>
              </a:lnSpc>
              <a:spcBef>
                <a:spcPts val="0"/>
              </a:spcBef>
              <a:spcAft>
                <a:spcPts val="0"/>
              </a:spcAft>
              <a:buClr>
                <a:schemeClr val="dk1"/>
              </a:buClr>
              <a:buSzPts val="1400"/>
              <a:buNone/>
              <a:defRPr b="0" i="0" sz="1500" u="none" cap="none" strike="noStrike">
                <a:solidFill>
                  <a:schemeClr val="dk1"/>
                </a:solidFill>
              </a:defRPr>
            </a:lvl3pPr>
            <a:lvl4pPr indent="0" lvl="3" marL="0" marR="0" rtl="0" algn="l">
              <a:lnSpc>
                <a:spcPct val="100000"/>
              </a:lnSpc>
              <a:spcBef>
                <a:spcPts val="0"/>
              </a:spcBef>
              <a:spcAft>
                <a:spcPts val="0"/>
              </a:spcAft>
              <a:buClr>
                <a:schemeClr val="dk1"/>
              </a:buClr>
              <a:buSzPts val="1400"/>
              <a:buNone/>
              <a:defRPr b="0" i="0" sz="1500" u="none" cap="none" strike="noStrike">
                <a:solidFill>
                  <a:schemeClr val="dk1"/>
                </a:solidFill>
              </a:defRPr>
            </a:lvl4pPr>
            <a:lvl5pPr indent="0" lvl="4" marL="0" marR="0" rtl="0" algn="l">
              <a:lnSpc>
                <a:spcPct val="100000"/>
              </a:lnSpc>
              <a:spcBef>
                <a:spcPts val="0"/>
              </a:spcBef>
              <a:spcAft>
                <a:spcPts val="0"/>
              </a:spcAft>
              <a:buClr>
                <a:schemeClr val="dk1"/>
              </a:buClr>
              <a:buSzPts val="1400"/>
              <a:buNone/>
              <a:defRPr b="0" i="0" sz="1500" u="none" cap="none" strike="noStrike">
                <a:solidFill>
                  <a:schemeClr val="dk1"/>
                </a:solidFill>
              </a:defRPr>
            </a:lvl5pPr>
            <a:lvl6pPr indent="0" lvl="5" marL="0" marR="0" rtl="0" algn="l">
              <a:lnSpc>
                <a:spcPct val="100000"/>
              </a:lnSpc>
              <a:spcBef>
                <a:spcPts val="0"/>
              </a:spcBef>
              <a:spcAft>
                <a:spcPts val="0"/>
              </a:spcAft>
              <a:buClr>
                <a:schemeClr val="dk1"/>
              </a:buClr>
              <a:buSzPts val="1400"/>
              <a:buNone/>
              <a:defRPr b="0" i="0" sz="1500" u="none" cap="none" strike="noStrike">
                <a:solidFill>
                  <a:schemeClr val="dk1"/>
                </a:solidFill>
              </a:defRPr>
            </a:lvl6pPr>
            <a:lvl7pPr indent="0" lvl="6" marL="0" marR="0" rtl="0" algn="l">
              <a:lnSpc>
                <a:spcPct val="100000"/>
              </a:lnSpc>
              <a:spcBef>
                <a:spcPts val="0"/>
              </a:spcBef>
              <a:spcAft>
                <a:spcPts val="0"/>
              </a:spcAft>
              <a:buClr>
                <a:schemeClr val="dk1"/>
              </a:buClr>
              <a:buSzPts val="1400"/>
              <a:buNone/>
              <a:defRPr b="0" i="0" sz="1500" u="none" cap="none" strike="noStrike">
                <a:solidFill>
                  <a:schemeClr val="dk1"/>
                </a:solidFill>
              </a:defRPr>
            </a:lvl7pPr>
            <a:lvl8pPr indent="0" lvl="7" marL="0" marR="0" rtl="0" algn="l">
              <a:lnSpc>
                <a:spcPct val="100000"/>
              </a:lnSpc>
              <a:spcBef>
                <a:spcPts val="0"/>
              </a:spcBef>
              <a:spcAft>
                <a:spcPts val="0"/>
              </a:spcAft>
              <a:buClr>
                <a:schemeClr val="dk1"/>
              </a:buClr>
              <a:buSzPts val="1400"/>
              <a:buNone/>
              <a:defRPr b="0" i="0" sz="1500" u="none" cap="none" strike="noStrike">
                <a:solidFill>
                  <a:schemeClr val="dk1"/>
                </a:solidFill>
              </a:defRPr>
            </a:lvl8pPr>
            <a:lvl9pPr indent="0" lvl="8" marL="0" marR="0" rtl="0" algn="l">
              <a:lnSpc>
                <a:spcPct val="100000"/>
              </a:lnSpc>
              <a:spcBef>
                <a:spcPts val="0"/>
              </a:spcBef>
              <a:spcAft>
                <a:spcPts val="0"/>
              </a:spcAft>
              <a:buClr>
                <a:schemeClr val="dk1"/>
              </a:buClr>
              <a:buSzPts val="1400"/>
              <a:buNone/>
              <a:defRPr b="0" i="0" sz="1500" u="none" cap="none" strike="noStrike">
                <a:solidFill>
                  <a:schemeClr val="dk1"/>
                </a:solidFill>
              </a:defRPr>
            </a:lvl9pPr>
          </a:lstStyle>
          <a:p/>
        </p:txBody>
      </p:sp>
      <p:sp>
        <p:nvSpPr>
          <p:cNvPr id="84" name="Google Shape;84;p21"/>
          <p:cNvSpPr txBox="1"/>
          <p:nvPr>
            <p:ph idx="2" type="subTitle"/>
          </p:nvPr>
        </p:nvSpPr>
        <p:spPr>
          <a:xfrm>
            <a:off x="4968475" y="1867646"/>
            <a:ext cx="3348900" cy="499800"/>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chemeClr val="dk1"/>
              </a:buClr>
              <a:buSzPts val="1400"/>
              <a:buNone/>
              <a:defRPr b="1" i="0" sz="1500" u="none" cap="none" strike="noStrike">
                <a:solidFill>
                  <a:schemeClr val="dk1"/>
                </a:solidFill>
              </a:defRPr>
            </a:lvl1pPr>
            <a:lvl2pPr indent="0" lvl="1" marL="0" marR="0" rtl="0" algn="ctr">
              <a:lnSpc>
                <a:spcPct val="100000"/>
              </a:lnSpc>
              <a:spcBef>
                <a:spcPts val="0"/>
              </a:spcBef>
              <a:spcAft>
                <a:spcPts val="0"/>
              </a:spcAft>
              <a:buClr>
                <a:schemeClr val="dk1"/>
              </a:buClr>
              <a:buSzPts val="1400"/>
              <a:buNone/>
              <a:defRPr b="1" i="0" sz="1500" u="none" cap="none" strike="noStrike">
                <a:solidFill>
                  <a:schemeClr val="dk1"/>
                </a:solidFill>
              </a:defRPr>
            </a:lvl2pPr>
            <a:lvl3pPr indent="0" lvl="2" marL="0" marR="0" rtl="0" algn="ctr">
              <a:lnSpc>
                <a:spcPct val="100000"/>
              </a:lnSpc>
              <a:spcBef>
                <a:spcPts val="0"/>
              </a:spcBef>
              <a:spcAft>
                <a:spcPts val="0"/>
              </a:spcAft>
              <a:buClr>
                <a:schemeClr val="dk1"/>
              </a:buClr>
              <a:buSzPts val="1400"/>
              <a:buNone/>
              <a:defRPr b="1" i="0" sz="1500" u="none" cap="none" strike="noStrike">
                <a:solidFill>
                  <a:schemeClr val="dk1"/>
                </a:solidFill>
              </a:defRPr>
            </a:lvl3pPr>
            <a:lvl4pPr indent="0" lvl="3" marL="0" marR="0" rtl="0" algn="ctr">
              <a:lnSpc>
                <a:spcPct val="100000"/>
              </a:lnSpc>
              <a:spcBef>
                <a:spcPts val="0"/>
              </a:spcBef>
              <a:spcAft>
                <a:spcPts val="0"/>
              </a:spcAft>
              <a:buClr>
                <a:schemeClr val="dk1"/>
              </a:buClr>
              <a:buSzPts val="1400"/>
              <a:buNone/>
              <a:defRPr b="1" i="0" sz="1500" u="none" cap="none" strike="noStrike">
                <a:solidFill>
                  <a:schemeClr val="dk1"/>
                </a:solidFill>
              </a:defRPr>
            </a:lvl4pPr>
            <a:lvl5pPr indent="0" lvl="4" marL="0" marR="0" rtl="0" algn="ctr">
              <a:lnSpc>
                <a:spcPct val="100000"/>
              </a:lnSpc>
              <a:spcBef>
                <a:spcPts val="0"/>
              </a:spcBef>
              <a:spcAft>
                <a:spcPts val="0"/>
              </a:spcAft>
              <a:buClr>
                <a:schemeClr val="dk1"/>
              </a:buClr>
              <a:buSzPts val="1400"/>
              <a:buNone/>
              <a:defRPr b="1" i="0" sz="1500" u="none" cap="none" strike="noStrike">
                <a:solidFill>
                  <a:schemeClr val="dk1"/>
                </a:solidFill>
              </a:defRPr>
            </a:lvl5pPr>
            <a:lvl6pPr indent="0" lvl="5" marL="0" marR="0" rtl="0" algn="ctr">
              <a:lnSpc>
                <a:spcPct val="100000"/>
              </a:lnSpc>
              <a:spcBef>
                <a:spcPts val="0"/>
              </a:spcBef>
              <a:spcAft>
                <a:spcPts val="0"/>
              </a:spcAft>
              <a:buClr>
                <a:schemeClr val="dk1"/>
              </a:buClr>
              <a:buSzPts val="1400"/>
              <a:buNone/>
              <a:defRPr b="1" i="0" sz="1500" u="none" cap="none" strike="noStrike">
                <a:solidFill>
                  <a:schemeClr val="dk1"/>
                </a:solidFill>
              </a:defRPr>
            </a:lvl6pPr>
            <a:lvl7pPr indent="0" lvl="6" marL="0" marR="0" rtl="0" algn="ctr">
              <a:lnSpc>
                <a:spcPct val="100000"/>
              </a:lnSpc>
              <a:spcBef>
                <a:spcPts val="0"/>
              </a:spcBef>
              <a:spcAft>
                <a:spcPts val="0"/>
              </a:spcAft>
              <a:buClr>
                <a:schemeClr val="dk1"/>
              </a:buClr>
              <a:buSzPts val="1400"/>
              <a:buNone/>
              <a:defRPr b="1" i="0" sz="1500" u="none" cap="none" strike="noStrike">
                <a:solidFill>
                  <a:schemeClr val="dk1"/>
                </a:solidFill>
              </a:defRPr>
            </a:lvl7pPr>
            <a:lvl8pPr indent="0" lvl="7" marL="0" marR="0" rtl="0" algn="ctr">
              <a:lnSpc>
                <a:spcPct val="100000"/>
              </a:lnSpc>
              <a:spcBef>
                <a:spcPts val="0"/>
              </a:spcBef>
              <a:spcAft>
                <a:spcPts val="0"/>
              </a:spcAft>
              <a:buClr>
                <a:schemeClr val="dk1"/>
              </a:buClr>
              <a:buSzPts val="1400"/>
              <a:buNone/>
              <a:defRPr b="1" i="0" sz="1500" u="none" cap="none" strike="noStrike">
                <a:solidFill>
                  <a:schemeClr val="dk1"/>
                </a:solidFill>
              </a:defRPr>
            </a:lvl8pPr>
            <a:lvl9pPr indent="0" lvl="8" marL="0" marR="0" rtl="0" algn="ctr">
              <a:lnSpc>
                <a:spcPct val="100000"/>
              </a:lnSpc>
              <a:spcBef>
                <a:spcPts val="0"/>
              </a:spcBef>
              <a:spcAft>
                <a:spcPts val="0"/>
              </a:spcAft>
              <a:buClr>
                <a:schemeClr val="dk1"/>
              </a:buClr>
              <a:buSzPts val="1400"/>
              <a:buNone/>
              <a:defRPr b="1" i="0" sz="1500" u="none" cap="none" strike="noStrike">
                <a:solidFill>
                  <a:schemeClr val="dk1"/>
                </a:solidFill>
              </a:defRPr>
            </a:lvl9pPr>
          </a:lstStyle>
          <a:p/>
        </p:txBody>
      </p:sp>
      <p:sp>
        <p:nvSpPr>
          <p:cNvPr id="85" name="Google Shape;85;p21"/>
          <p:cNvSpPr txBox="1"/>
          <p:nvPr>
            <p:ph idx="3" type="body"/>
          </p:nvPr>
        </p:nvSpPr>
        <p:spPr>
          <a:xfrm>
            <a:off x="4968350" y="2367375"/>
            <a:ext cx="3348900" cy="2074500"/>
          </a:xfrm>
          <a:prstGeom prst="rect">
            <a:avLst/>
          </a:prstGeom>
          <a:noFill/>
          <a:ln>
            <a:noFill/>
          </a:ln>
        </p:spPr>
        <p:txBody>
          <a:bodyPr anchorCtr="0" anchor="t" bIns="91425" lIns="91425" spcFirstLastPara="1" rIns="91425" wrap="square" tIns="91425">
            <a:noAutofit/>
          </a:bodyPr>
          <a:lstStyle>
            <a:lvl1pPr indent="-317500" lvl="0" marL="457200" rtl="0" algn="ctr">
              <a:spcBef>
                <a:spcPts val="0"/>
              </a:spcBef>
              <a:spcAft>
                <a:spcPts val="0"/>
              </a:spcAft>
              <a:buSzPts val="1400"/>
              <a:buChar char="●"/>
              <a:defRPr sz="1300"/>
            </a:lvl1pPr>
            <a:lvl2pPr indent="-317500" lvl="1" marL="914400" rtl="0" algn="ctr">
              <a:spcBef>
                <a:spcPts val="0"/>
              </a:spcBef>
              <a:spcAft>
                <a:spcPts val="0"/>
              </a:spcAft>
              <a:buSzPts val="1400"/>
              <a:buChar char="○"/>
              <a:defRPr sz="1300"/>
            </a:lvl2pPr>
            <a:lvl3pPr indent="-317500" lvl="2" marL="1371600" rtl="0" algn="ctr">
              <a:spcBef>
                <a:spcPts val="0"/>
              </a:spcBef>
              <a:spcAft>
                <a:spcPts val="0"/>
              </a:spcAft>
              <a:buSzPts val="1400"/>
              <a:buChar char="■"/>
              <a:defRPr sz="1300"/>
            </a:lvl3pPr>
            <a:lvl4pPr indent="-317500" lvl="3" marL="1828800" rtl="0" algn="ctr">
              <a:spcBef>
                <a:spcPts val="0"/>
              </a:spcBef>
              <a:spcAft>
                <a:spcPts val="0"/>
              </a:spcAft>
              <a:buSzPts val="1400"/>
              <a:buChar char="●"/>
              <a:defRPr sz="1300"/>
            </a:lvl4pPr>
            <a:lvl5pPr indent="-317500" lvl="4" marL="2286000" rtl="0" algn="ctr">
              <a:spcBef>
                <a:spcPts val="0"/>
              </a:spcBef>
              <a:spcAft>
                <a:spcPts val="0"/>
              </a:spcAft>
              <a:buSzPts val="1400"/>
              <a:buChar char="○"/>
              <a:defRPr sz="1300"/>
            </a:lvl5pPr>
            <a:lvl6pPr indent="-317500" lvl="5" marL="2743200" rtl="0" algn="ctr">
              <a:spcBef>
                <a:spcPts val="0"/>
              </a:spcBef>
              <a:spcAft>
                <a:spcPts val="0"/>
              </a:spcAft>
              <a:buSzPts val="1400"/>
              <a:buChar char="■"/>
              <a:defRPr sz="1300"/>
            </a:lvl6pPr>
            <a:lvl7pPr indent="-317500" lvl="6" marL="3200400" rtl="0" algn="ctr">
              <a:spcBef>
                <a:spcPts val="0"/>
              </a:spcBef>
              <a:spcAft>
                <a:spcPts val="0"/>
              </a:spcAft>
              <a:buSzPts val="1400"/>
              <a:buChar char="●"/>
              <a:defRPr sz="1300"/>
            </a:lvl7pPr>
            <a:lvl8pPr indent="-317500" lvl="7" marL="3657600" rtl="0" algn="ctr">
              <a:spcBef>
                <a:spcPts val="0"/>
              </a:spcBef>
              <a:spcAft>
                <a:spcPts val="0"/>
              </a:spcAft>
              <a:buSzPts val="1400"/>
              <a:buChar char="○"/>
              <a:defRPr sz="1300"/>
            </a:lvl8pPr>
            <a:lvl9pPr indent="-317500" lvl="8" marL="4114800" rtl="0" algn="ctr">
              <a:spcBef>
                <a:spcPts val="0"/>
              </a:spcBef>
              <a:spcAft>
                <a:spcPts val="0"/>
              </a:spcAft>
              <a:buSzPts val="1400"/>
              <a:buChar char="■"/>
              <a:defRPr sz="1300"/>
            </a:lvl9pPr>
          </a:lstStyle>
          <a:p/>
        </p:txBody>
      </p:sp>
      <p:sp>
        <p:nvSpPr>
          <p:cNvPr id="86" name="Google Shape;86;p21"/>
          <p:cNvSpPr txBox="1"/>
          <p:nvPr>
            <p:ph idx="4" type="subTitle"/>
          </p:nvPr>
        </p:nvSpPr>
        <p:spPr>
          <a:xfrm>
            <a:off x="826650" y="1867646"/>
            <a:ext cx="3348900" cy="499800"/>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chemeClr val="dk1"/>
              </a:buClr>
              <a:buSzPts val="1400"/>
              <a:buNone/>
              <a:defRPr b="1" i="0" sz="1500" u="none" cap="none" strike="noStrike">
                <a:solidFill>
                  <a:schemeClr val="dk1"/>
                </a:solidFill>
              </a:defRPr>
            </a:lvl1pPr>
            <a:lvl2pPr indent="0" lvl="1" marL="0" marR="0" rtl="0" algn="ctr">
              <a:lnSpc>
                <a:spcPct val="100000"/>
              </a:lnSpc>
              <a:spcBef>
                <a:spcPts val="0"/>
              </a:spcBef>
              <a:spcAft>
                <a:spcPts val="0"/>
              </a:spcAft>
              <a:buClr>
                <a:schemeClr val="dk1"/>
              </a:buClr>
              <a:buSzPts val="1400"/>
              <a:buNone/>
              <a:defRPr b="1" i="0" sz="1500" u="none" cap="none" strike="noStrike">
                <a:solidFill>
                  <a:schemeClr val="dk1"/>
                </a:solidFill>
              </a:defRPr>
            </a:lvl2pPr>
            <a:lvl3pPr indent="0" lvl="2" marL="0" marR="0" rtl="0" algn="ctr">
              <a:lnSpc>
                <a:spcPct val="100000"/>
              </a:lnSpc>
              <a:spcBef>
                <a:spcPts val="0"/>
              </a:spcBef>
              <a:spcAft>
                <a:spcPts val="0"/>
              </a:spcAft>
              <a:buClr>
                <a:schemeClr val="dk1"/>
              </a:buClr>
              <a:buSzPts val="1400"/>
              <a:buNone/>
              <a:defRPr b="1" i="0" sz="1500" u="none" cap="none" strike="noStrike">
                <a:solidFill>
                  <a:schemeClr val="dk1"/>
                </a:solidFill>
              </a:defRPr>
            </a:lvl3pPr>
            <a:lvl4pPr indent="0" lvl="3" marL="0" marR="0" rtl="0" algn="ctr">
              <a:lnSpc>
                <a:spcPct val="100000"/>
              </a:lnSpc>
              <a:spcBef>
                <a:spcPts val="0"/>
              </a:spcBef>
              <a:spcAft>
                <a:spcPts val="0"/>
              </a:spcAft>
              <a:buClr>
                <a:schemeClr val="dk1"/>
              </a:buClr>
              <a:buSzPts val="1400"/>
              <a:buNone/>
              <a:defRPr b="1" i="0" sz="1500" u="none" cap="none" strike="noStrike">
                <a:solidFill>
                  <a:schemeClr val="dk1"/>
                </a:solidFill>
              </a:defRPr>
            </a:lvl4pPr>
            <a:lvl5pPr indent="0" lvl="4" marL="0" marR="0" rtl="0" algn="ctr">
              <a:lnSpc>
                <a:spcPct val="100000"/>
              </a:lnSpc>
              <a:spcBef>
                <a:spcPts val="0"/>
              </a:spcBef>
              <a:spcAft>
                <a:spcPts val="0"/>
              </a:spcAft>
              <a:buClr>
                <a:schemeClr val="dk1"/>
              </a:buClr>
              <a:buSzPts val="1400"/>
              <a:buNone/>
              <a:defRPr b="1" i="0" sz="1500" u="none" cap="none" strike="noStrike">
                <a:solidFill>
                  <a:schemeClr val="dk1"/>
                </a:solidFill>
              </a:defRPr>
            </a:lvl5pPr>
            <a:lvl6pPr indent="0" lvl="5" marL="0" marR="0" rtl="0" algn="ctr">
              <a:lnSpc>
                <a:spcPct val="100000"/>
              </a:lnSpc>
              <a:spcBef>
                <a:spcPts val="0"/>
              </a:spcBef>
              <a:spcAft>
                <a:spcPts val="0"/>
              </a:spcAft>
              <a:buClr>
                <a:schemeClr val="dk1"/>
              </a:buClr>
              <a:buSzPts val="1400"/>
              <a:buNone/>
              <a:defRPr b="1" i="0" sz="1500" u="none" cap="none" strike="noStrike">
                <a:solidFill>
                  <a:schemeClr val="dk1"/>
                </a:solidFill>
              </a:defRPr>
            </a:lvl6pPr>
            <a:lvl7pPr indent="0" lvl="6" marL="0" marR="0" rtl="0" algn="ctr">
              <a:lnSpc>
                <a:spcPct val="100000"/>
              </a:lnSpc>
              <a:spcBef>
                <a:spcPts val="0"/>
              </a:spcBef>
              <a:spcAft>
                <a:spcPts val="0"/>
              </a:spcAft>
              <a:buClr>
                <a:schemeClr val="dk1"/>
              </a:buClr>
              <a:buSzPts val="1400"/>
              <a:buNone/>
              <a:defRPr b="1" i="0" sz="1500" u="none" cap="none" strike="noStrike">
                <a:solidFill>
                  <a:schemeClr val="dk1"/>
                </a:solidFill>
              </a:defRPr>
            </a:lvl7pPr>
            <a:lvl8pPr indent="0" lvl="7" marL="0" marR="0" rtl="0" algn="ctr">
              <a:lnSpc>
                <a:spcPct val="100000"/>
              </a:lnSpc>
              <a:spcBef>
                <a:spcPts val="0"/>
              </a:spcBef>
              <a:spcAft>
                <a:spcPts val="0"/>
              </a:spcAft>
              <a:buClr>
                <a:schemeClr val="dk1"/>
              </a:buClr>
              <a:buSzPts val="1400"/>
              <a:buNone/>
              <a:defRPr b="1" i="0" sz="1500" u="none" cap="none" strike="noStrike">
                <a:solidFill>
                  <a:schemeClr val="dk1"/>
                </a:solidFill>
              </a:defRPr>
            </a:lvl8pPr>
            <a:lvl9pPr indent="0" lvl="8" marL="0" marR="0" rtl="0" algn="ctr">
              <a:lnSpc>
                <a:spcPct val="100000"/>
              </a:lnSpc>
              <a:spcBef>
                <a:spcPts val="0"/>
              </a:spcBef>
              <a:spcAft>
                <a:spcPts val="0"/>
              </a:spcAft>
              <a:buClr>
                <a:schemeClr val="dk1"/>
              </a:buClr>
              <a:buSzPts val="1400"/>
              <a:buNone/>
              <a:defRPr b="1" i="0" sz="1500" u="none" cap="none" strike="noStrike">
                <a:solidFill>
                  <a:schemeClr val="dk1"/>
                </a:solidFill>
              </a:defRPr>
            </a:lvl9pPr>
          </a:lstStyle>
          <a:p/>
        </p:txBody>
      </p:sp>
      <p:sp>
        <p:nvSpPr>
          <p:cNvPr id="87" name="Google Shape;87;p21"/>
          <p:cNvSpPr txBox="1"/>
          <p:nvPr>
            <p:ph idx="5" type="body"/>
          </p:nvPr>
        </p:nvSpPr>
        <p:spPr>
          <a:xfrm>
            <a:off x="826525" y="2367375"/>
            <a:ext cx="3348900" cy="2074500"/>
          </a:xfrm>
          <a:prstGeom prst="rect">
            <a:avLst/>
          </a:prstGeom>
          <a:noFill/>
          <a:ln>
            <a:noFill/>
          </a:ln>
        </p:spPr>
        <p:txBody>
          <a:bodyPr anchorCtr="0" anchor="t" bIns="91425" lIns="91425" spcFirstLastPara="1" rIns="91425" wrap="square" tIns="91425">
            <a:noAutofit/>
          </a:bodyPr>
          <a:lstStyle>
            <a:lvl1pPr indent="-317500" lvl="0" marL="457200" rtl="0" algn="ctr">
              <a:spcBef>
                <a:spcPts val="0"/>
              </a:spcBef>
              <a:spcAft>
                <a:spcPts val="0"/>
              </a:spcAft>
              <a:buSzPts val="1400"/>
              <a:buChar char="●"/>
              <a:defRPr sz="1300"/>
            </a:lvl1pPr>
            <a:lvl2pPr indent="-317500" lvl="1" marL="914400" rtl="0" algn="ctr">
              <a:spcBef>
                <a:spcPts val="0"/>
              </a:spcBef>
              <a:spcAft>
                <a:spcPts val="0"/>
              </a:spcAft>
              <a:buSzPts val="1400"/>
              <a:buChar char="○"/>
              <a:defRPr sz="1300"/>
            </a:lvl2pPr>
            <a:lvl3pPr indent="-317500" lvl="2" marL="1371600" rtl="0" algn="ctr">
              <a:spcBef>
                <a:spcPts val="0"/>
              </a:spcBef>
              <a:spcAft>
                <a:spcPts val="0"/>
              </a:spcAft>
              <a:buSzPts val="1400"/>
              <a:buChar char="■"/>
              <a:defRPr sz="1300"/>
            </a:lvl3pPr>
            <a:lvl4pPr indent="-317500" lvl="3" marL="1828800" rtl="0" algn="ctr">
              <a:spcBef>
                <a:spcPts val="0"/>
              </a:spcBef>
              <a:spcAft>
                <a:spcPts val="0"/>
              </a:spcAft>
              <a:buSzPts val="1400"/>
              <a:buChar char="●"/>
              <a:defRPr sz="1300"/>
            </a:lvl4pPr>
            <a:lvl5pPr indent="-317500" lvl="4" marL="2286000" rtl="0" algn="ctr">
              <a:spcBef>
                <a:spcPts val="0"/>
              </a:spcBef>
              <a:spcAft>
                <a:spcPts val="0"/>
              </a:spcAft>
              <a:buSzPts val="1400"/>
              <a:buChar char="○"/>
              <a:defRPr sz="1300"/>
            </a:lvl5pPr>
            <a:lvl6pPr indent="-317500" lvl="5" marL="2743200" rtl="0" algn="ctr">
              <a:spcBef>
                <a:spcPts val="0"/>
              </a:spcBef>
              <a:spcAft>
                <a:spcPts val="0"/>
              </a:spcAft>
              <a:buSzPts val="1400"/>
              <a:buChar char="■"/>
              <a:defRPr sz="1300"/>
            </a:lvl6pPr>
            <a:lvl7pPr indent="-317500" lvl="6" marL="3200400" rtl="0" algn="ctr">
              <a:spcBef>
                <a:spcPts val="0"/>
              </a:spcBef>
              <a:spcAft>
                <a:spcPts val="0"/>
              </a:spcAft>
              <a:buSzPts val="1400"/>
              <a:buChar char="●"/>
              <a:defRPr sz="1300"/>
            </a:lvl7pPr>
            <a:lvl8pPr indent="-317500" lvl="7" marL="3657600" rtl="0" algn="ctr">
              <a:spcBef>
                <a:spcPts val="0"/>
              </a:spcBef>
              <a:spcAft>
                <a:spcPts val="0"/>
              </a:spcAft>
              <a:buSzPts val="1400"/>
              <a:buChar char="○"/>
              <a:defRPr sz="1300"/>
            </a:lvl8pPr>
            <a:lvl9pPr indent="-317500" lvl="8" marL="4114800" rtl="0" algn="ctr">
              <a:spcBef>
                <a:spcPts val="0"/>
              </a:spcBef>
              <a:spcAft>
                <a:spcPts val="0"/>
              </a:spcAft>
              <a:buSzPts val="1400"/>
              <a:buChar char="■"/>
              <a:defRPr sz="1300"/>
            </a:lvl9pPr>
          </a:lstStyle>
          <a:p/>
        </p:txBody>
      </p:sp>
      <p:sp>
        <p:nvSpPr>
          <p:cNvPr id="88" name="Google Shape;88;p21"/>
          <p:cNvSpPr txBox="1"/>
          <p:nvPr>
            <p:ph idx="12" type="sldNum"/>
          </p:nvPr>
        </p:nvSpPr>
        <p:spPr>
          <a:xfrm>
            <a:off x="103327" y="4733942"/>
            <a:ext cx="360600" cy="393600"/>
          </a:xfrm>
          <a:prstGeom prst="rect">
            <a:avLst/>
          </a:prstGeom>
          <a:noFill/>
          <a:ln>
            <a:noFill/>
          </a:ln>
        </p:spPr>
        <p:txBody>
          <a:bodyPr anchorCtr="0" anchor="ctr" bIns="83800" lIns="83800" spcFirstLastPara="1" rIns="83800" wrap="square" tIns="83800">
            <a:noAutofit/>
          </a:bodyPr>
          <a:lstStyle>
            <a:lvl1pPr indent="0" lvl="0"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1pPr>
            <a:lvl2pPr indent="0" lvl="1"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2pPr>
            <a:lvl3pPr indent="0" lvl="2"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3pPr>
            <a:lvl4pPr indent="0" lvl="3"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4pPr>
            <a:lvl5pPr indent="0" lvl="4"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5pPr>
            <a:lvl6pPr indent="0" lvl="5"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6pPr>
            <a:lvl7pPr indent="0" lvl="6"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7pPr>
            <a:lvl8pPr indent="0" lvl="7"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8pPr>
            <a:lvl9pPr indent="0" lvl="8"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agenda" type="title">
  <p:cSld name="TITLE">
    <p:spTree>
      <p:nvGrpSpPr>
        <p:cNvPr id="89" name="Shape 89"/>
        <p:cNvGrpSpPr/>
        <p:nvPr/>
      </p:nvGrpSpPr>
      <p:grpSpPr>
        <a:xfrm>
          <a:off x="0" y="0"/>
          <a:ext cx="0" cy="0"/>
          <a:chOff x="0" y="0"/>
          <a:chExt cx="0" cy="0"/>
        </a:xfrm>
      </p:grpSpPr>
      <p:sp>
        <p:nvSpPr>
          <p:cNvPr id="90" name="Google Shape;90;p22"/>
          <p:cNvSpPr txBox="1"/>
          <p:nvPr>
            <p:ph type="title"/>
          </p:nvPr>
        </p:nvSpPr>
        <p:spPr>
          <a:xfrm>
            <a:off x="826650" y="0"/>
            <a:ext cx="7490700" cy="10632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Clr>
                <a:schemeClr val="dk1"/>
              </a:buClr>
              <a:buSzPts val="1400"/>
              <a:buNone/>
              <a:defRPr sz="2900">
                <a:solidFill>
                  <a:schemeClr val="dk1"/>
                </a:solidFill>
              </a:defRPr>
            </a:lvl1pPr>
            <a:lvl2pPr lvl="1" rtl="0">
              <a:spcBef>
                <a:spcPts val="0"/>
              </a:spcBef>
              <a:spcAft>
                <a:spcPts val="0"/>
              </a:spcAft>
              <a:buClr>
                <a:schemeClr val="dk1"/>
              </a:buClr>
              <a:buSzPts val="1400"/>
              <a:buNone/>
              <a:defRPr sz="3300">
                <a:solidFill>
                  <a:schemeClr val="dk1"/>
                </a:solidFill>
              </a:defRPr>
            </a:lvl2pPr>
            <a:lvl3pPr lvl="2" rtl="0">
              <a:spcBef>
                <a:spcPts val="0"/>
              </a:spcBef>
              <a:spcAft>
                <a:spcPts val="0"/>
              </a:spcAft>
              <a:buClr>
                <a:schemeClr val="dk1"/>
              </a:buClr>
              <a:buSzPts val="1400"/>
              <a:buNone/>
              <a:defRPr sz="3300">
                <a:solidFill>
                  <a:schemeClr val="dk1"/>
                </a:solidFill>
              </a:defRPr>
            </a:lvl3pPr>
            <a:lvl4pPr lvl="3" rtl="0">
              <a:spcBef>
                <a:spcPts val="0"/>
              </a:spcBef>
              <a:spcAft>
                <a:spcPts val="0"/>
              </a:spcAft>
              <a:buClr>
                <a:schemeClr val="dk1"/>
              </a:buClr>
              <a:buSzPts val="1400"/>
              <a:buNone/>
              <a:defRPr sz="3300">
                <a:solidFill>
                  <a:schemeClr val="dk1"/>
                </a:solidFill>
              </a:defRPr>
            </a:lvl4pPr>
            <a:lvl5pPr lvl="4" rtl="0">
              <a:spcBef>
                <a:spcPts val="0"/>
              </a:spcBef>
              <a:spcAft>
                <a:spcPts val="0"/>
              </a:spcAft>
              <a:buClr>
                <a:schemeClr val="dk1"/>
              </a:buClr>
              <a:buSzPts val="1400"/>
              <a:buNone/>
              <a:defRPr sz="3300">
                <a:solidFill>
                  <a:schemeClr val="dk1"/>
                </a:solidFill>
              </a:defRPr>
            </a:lvl5pPr>
            <a:lvl6pPr lvl="5" rtl="0">
              <a:spcBef>
                <a:spcPts val="0"/>
              </a:spcBef>
              <a:spcAft>
                <a:spcPts val="0"/>
              </a:spcAft>
              <a:buClr>
                <a:schemeClr val="dk1"/>
              </a:buClr>
              <a:buSzPts val="1400"/>
              <a:buNone/>
              <a:defRPr sz="3300">
                <a:solidFill>
                  <a:schemeClr val="dk1"/>
                </a:solidFill>
              </a:defRPr>
            </a:lvl6pPr>
            <a:lvl7pPr lvl="6" rtl="0">
              <a:spcBef>
                <a:spcPts val="0"/>
              </a:spcBef>
              <a:spcAft>
                <a:spcPts val="0"/>
              </a:spcAft>
              <a:buClr>
                <a:schemeClr val="dk1"/>
              </a:buClr>
              <a:buSzPts val="1400"/>
              <a:buNone/>
              <a:defRPr sz="3300">
                <a:solidFill>
                  <a:schemeClr val="dk1"/>
                </a:solidFill>
              </a:defRPr>
            </a:lvl7pPr>
            <a:lvl8pPr lvl="7" rtl="0">
              <a:spcBef>
                <a:spcPts val="0"/>
              </a:spcBef>
              <a:spcAft>
                <a:spcPts val="0"/>
              </a:spcAft>
              <a:buClr>
                <a:schemeClr val="dk1"/>
              </a:buClr>
              <a:buSzPts val="1400"/>
              <a:buNone/>
              <a:defRPr sz="3300">
                <a:solidFill>
                  <a:schemeClr val="dk1"/>
                </a:solidFill>
              </a:defRPr>
            </a:lvl8pPr>
            <a:lvl9pPr lvl="8" rtl="0">
              <a:spcBef>
                <a:spcPts val="0"/>
              </a:spcBef>
              <a:spcAft>
                <a:spcPts val="0"/>
              </a:spcAft>
              <a:buClr>
                <a:schemeClr val="dk1"/>
              </a:buClr>
              <a:buSzPts val="1400"/>
              <a:buNone/>
              <a:defRPr sz="3300">
                <a:solidFill>
                  <a:schemeClr val="dk1"/>
                </a:solidFill>
              </a:defRPr>
            </a:lvl9pPr>
          </a:lstStyle>
          <a:p/>
        </p:txBody>
      </p:sp>
      <p:sp>
        <p:nvSpPr>
          <p:cNvPr id="91" name="Google Shape;91;p22"/>
          <p:cNvSpPr txBox="1"/>
          <p:nvPr>
            <p:ph idx="1" type="subTitle"/>
          </p:nvPr>
        </p:nvSpPr>
        <p:spPr>
          <a:xfrm>
            <a:off x="826650" y="1005975"/>
            <a:ext cx="7558200" cy="3288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dk1"/>
              </a:buClr>
              <a:buSzPts val="1400"/>
              <a:buNone/>
              <a:defRPr b="0" i="0" sz="1700" u="none" cap="none" strike="noStrike">
                <a:solidFill>
                  <a:schemeClr val="dk1"/>
                </a:solidFill>
              </a:defRPr>
            </a:lvl1pPr>
            <a:lvl2pPr indent="0" lvl="1" marL="0" marR="0" rtl="0" algn="l">
              <a:lnSpc>
                <a:spcPct val="100000"/>
              </a:lnSpc>
              <a:spcBef>
                <a:spcPts val="0"/>
              </a:spcBef>
              <a:spcAft>
                <a:spcPts val="0"/>
              </a:spcAft>
              <a:buClr>
                <a:schemeClr val="dk1"/>
              </a:buClr>
              <a:buSzPts val="1400"/>
              <a:buNone/>
              <a:defRPr b="0" i="0" sz="1500" u="none" cap="none" strike="noStrike">
                <a:solidFill>
                  <a:schemeClr val="dk1"/>
                </a:solidFill>
              </a:defRPr>
            </a:lvl2pPr>
            <a:lvl3pPr indent="0" lvl="2" marL="0" marR="0" rtl="0" algn="l">
              <a:lnSpc>
                <a:spcPct val="100000"/>
              </a:lnSpc>
              <a:spcBef>
                <a:spcPts val="0"/>
              </a:spcBef>
              <a:spcAft>
                <a:spcPts val="0"/>
              </a:spcAft>
              <a:buClr>
                <a:schemeClr val="dk1"/>
              </a:buClr>
              <a:buSzPts val="1400"/>
              <a:buNone/>
              <a:defRPr b="0" i="0" sz="1500" u="none" cap="none" strike="noStrike">
                <a:solidFill>
                  <a:schemeClr val="dk1"/>
                </a:solidFill>
              </a:defRPr>
            </a:lvl3pPr>
            <a:lvl4pPr indent="0" lvl="3" marL="0" marR="0" rtl="0" algn="l">
              <a:lnSpc>
                <a:spcPct val="100000"/>
              </a:lnSpc>
              <a:spcBef>
                <a:spcPts val="0"/>
              </a:spcBef>
              <a:spcAft>
                <a:spcPts val="0"/>
              </a:spcAft>
              <a:buClr>
                <a:schemeClr val="dk1"/>
              </a:buClr>
              <a:buSzPts val="1400"/>
              <a:buNone/>
              <a:defRPr b="0" i="0" sz="1500" u="none" cap="none" strike="noStrike">
                <a:solidFill>
                  <a:schemeClr val="dk1"/>
                </a:solidFill>
              </a:defRPr>
            </a:lvl4pPr>
            <a:lvl5pPr indent="0" lvl="4" marL="0" marR="0" rtl="0" algn="l">
              <a:lnSpc>
                <a:spcPct val="100000"/>
              </a:lnSpc>
              <a:spcBef>
                <a:spcPts val="0"/>
              </a:spcBef>
              <a:spcAft>
                <a:spcPts val="0"/>
              </a:spcAft>
              <a:buClr>
                <a:schemeClr val="dk1"/>
              </a:buClr>
              <a:buSzPts val="1400"/>
              <a:buNone/>
              <a:defRPr b="0" i="0" sz="1500" u="none" cap="none" strike="noStrike">
                <a:solidFill>
                  <a:schemeClr val="dk1"/>
                </a:solidFill>
              </a:defRPr>
            </a:lvl5pPr>
            <a:lvl6pPr indent="0" lvl="5" marL="0" marR="0" rtl="0" algn="l">
              <a:lnSpc>
                <a:spcPct val="100000"/>
              </a:lnSpc>
              <a:spcBef>
                <a:spcPts val="0"/>
              </a:spcBef>
              <a:spcAft>
                <a:spcPts val="0"/>
              </a:spcAft>
              <a:buClr>
                <a:schemeClr val="dk1"/>
              </a:buClr>
              <a:buSzPts val="1400"/>
              <a:buNone/>
              <a:defRPr b="0" i="0" sz="1500" u="none" cap="none" strike="noStrike">
                <a:solidFill>
                  <a:schemeClr val="dk1"/>
                </a:solidFill>
              </a:defRPr>
            </a:lvl6pPr>
            <a:lvl7pPr indent="0" lvl="6" marL="0" marR="0" rtl="0" algn="l">
              <a:lnSpc>
                <a:spcPct val="100000"/>
              </a:lnSpc>
              <a:spcBef>
                <a:spcPts val="0"/>
              </a:spcBef>
              <a:spcAft>
                <a:spcPts val="0"/>
              </a:spcAft>
              <a:buClr>
                <a:schemeClr val="dk1"/>
              </a:buClr>
              <a:buSzPts val="1400"/>
              <a:buNone/>
              <a:defRPr b="0" i="0" sz="1500" u="none" cap="none" strike="noStrike">
                <a:solidFill>
                  <a:schemeClr val="dk1"/>
                </a:solidFill>
              </a:defRPr>
            </a:lvl7pPr>
            <a:lvl8pPr indent="0" lvl="7" marL="0" marR="0" rtl="0" algn="l">
              <a:lnSpc>
                <a:spcPct val="100000"/>
              </a:lnSpc>
              <a:spcBef>
                <a:spcPts val="0"/>
              </a:spcBef>
              <a:spcAft>
                <a:spcPts val="0"/>
              </a:spcAft>
              <a:buClr>
                <a:schemeClr val="dk1"/>
              </a:buClr>
              <a:buSzPts val="1400"/>
              <a:buNone/>
              <a:defRPr b="0" i="0" sz="1500" u="none" cap="none" strike="noStrike">
                <a:solidFill>
                  <a:schemeClr val="dk1"/>
                </a:solidFill>
              </a:defRPr>
            </a:lvl8pPr>
            <a:lvl9pPr indent="0" lvl="8" marL="0" marR="0" rtl="0" algn="l">
              <a:lnSpc>
                <a:spcPct val="100000"/>
              </a:lnSpc>
              <a:spcBef>
                <a:spcPts val="0"/>
              </a:spcBef>
              <a:spcAft>
                <a:spcPts val="0"/>
              </a:spcAft>
              <a:buClr>
                <a:schemeClr val="dk1"/>
              </a:buClr>
              <a:buSzPts val="1400"/>
              <a:buNone/>
              <a:defRPr b="0" i="0" sz="1500" u="none" cap="none" strike="noStrike">
                <a:solidFill>
                  <a:schemeClr val="dk1"/>
                </a:solidFill>
              </a:defRPr>
            </a:lvl9pPr>
          </a:lstStyle>
          <a:p/>
        </p:txBody>
      </p:sp>
      <p:sp>
        <p:nvSpPr>
          <p:cNvPr id="92" name="Google Shape;92;p22"/>
          <p:cNvSpPr txBox="1"/>
          <p:nvPr>
            <p:ph idx="2" type="subTitle"/>
          </p:nvPr>
        </p:nvSpPr>
        <p:spPr>
          <a:xfrm>
            <a:off x="826650" y="1708181"/>
            <a:ext cx="3753900" cy="246300"/>
          </a:xfrm>
          <a:prstGeom prst="rect">
            <a:avLst/>
          </a:prstGeom>
          <a:noFill/>
          <a:ln>
            <a:noFill/>
          </a:ln>
        </p:spPr>
        <p:txBody>
          <a:bodyPr anchorCtr="0" anchor="ctr" bIns="91425" lIns="91425" spcFirstLastPara="1" rIns="91425" wrap="square" tIns="91425">
            <a:noAutofit/>
          </a:bodyPr>
          <a:lstStyle>
            <a:lvl1pPr indent="0" lvl="0" marL="0" marR="0" rtl="0" algn="l">
              <a:lnSpc>
                <a:spcPct val="115000"/>
              </a:lnSpc>
              <a:spcBef>
                <a:spcPts val="0"/>
              </a:spcBef>
              <a:spcAft>
                <a:spcPts val="0"/>
              </a:spcAft>
              <a:buClr>
                <a:schemeClr val="dk1"/>
              </a:buClr>
              <a:buSzPts val="1400"/>
              <a:buNone/>
              <a:defRPr b="0" i="0" sz="1700" u="none" cap="none" strike="noStrike">
                <a:solidFill>
                  <a:schemeClr val="dk1"/>
                </a:solidFill>
              </a:defRPr>
            </a:lvl1pPr>
            <a:lvl2pPr indent="0" lvl="1" marL="0" marR="0" rtl="0" algn="l">
              <a:lnSpc>
                <a:spcPct val="115000"/>
              </a:lnSpc>
              <a:spcBef>
                <a:spcPts val="0"/>
              </a:spcBef>
              <a:spcAft>
                <a:spcPts val="0"/>
              </a:spcAft>
              <a:buClr>
                <a:schemeClr val="dk1"/>
              </a:buClr>
              <a:buSzPts val="1400"/>
              <a:buNone/>
              <a:defRPr b="0" i="0" sz="1500" u="none" cap="none" strike="noStrike">
                <a:solidFill>
                  <a:schemeClr val="dk1"/>
                </a:solidFill>
              </a:defRPr>
            </a:lvl2pPr>
            <a:lvl3pPr indent="0" lvl="2" marL="0" marR="0" rtl="0" algn="l">
              <a:lnSpc>
                <a:spcPct val="115000"/>
              </a:lnSpc>
              <a:spcBef>
                <a:spcPts val="0"/>
              </a:spcBef>
              <a:spcAft>
                <a:spcPts val="0"/>
              </a:spcAft>
              <a:buClr>
                <a:schemeClr val="dk1"/>
              </a:buClr>
              <a:buSzPts val="1400"/>
              <a:buNone/>
              <a:defRPr b="0" i="0" sz="1500" u="none" cap="none" strike="noStrike">
                <a:solidFill>
                  <a:schemeClr val="dk1"/>
                </a:solidFill>
              </a:defRPr>
            </a:lvl3pPr>
            <a:lvl4pPr indent="0" lvl="3" marL="0" marR="0" rtl="0" algn="l">
              <a:lnSpc>
                <a:spcPct val="115000"/>
              </a:lnSpc>
              <a:spcBef>
                <a:spcPts val="0"/>
              </a:spcBef>
              <a:spcAft>
                <a:spcPts val="0"/>
              </a:spcAft>
              <a:buClr>
                <a:schemeClr val="dk1"/>
              </a:buClr>
              <a:buSzPts val="1400"/>
              <a:buNone/>
              <a:defRPr b="0" i="0" sz="1500" u="none" cap="none" strike="noStrike">
                <a:solidFill>
                  <a:schemeClr val="dk1"/>
                </a:solidFill>
              </a:defRPr>
            </a:lvl4pPr>
            <a:lvl5pPr indent="0" lvl="4" marL="0" marR="0" rtl="0" algn="l">
              <a:lnSpc>
                <a:spcPct val="115000"/>
              </a:lnSpc>
              <a:spcBef>
                <a:spcPts val="0"/>
              </a:spcBef>
              <a:spcAft>
                <a:spcPts val="0"/>
              </a:spcAft>
              <a:buClr>
                <a:schemeClr val="dk1"/>
              </a:buClr>
              <a:buSzPts val="1400"/>
              <a:buNone/>
              <a:defRPr b="0" i="0" sz="1500" u="none" cap="none" strike="noStrike">
                <a:solidFill>
                  <a:schemeClr val="dk1"/>
                </a:solidFill>
              </a:defRPr>
            </a:lvl5pPr>
            <a:lvl6pPr indent="0" lvl="5" marL="0" marR="0" rtl="0" algn="l">
              <a:lnSpc>
                <a:spcPct val="115000"/>
              </a:lnSpc>
              <a:spcBef>
                <a:spcPts val="0"/>
              </a:spcBef>
              <a:spcAft>
                <a:spcPts val="0"/>
              </a:spcAft>
              <a:buClr>
                <a:schemeClr val="dk1"/>
              </a:buClr>
              <a:buSzPts val="1400"/>
              <a:buNone/>
              <a:defRPr b="0" i="0" sz="1500" u="none" cap="none" strike="noStrike">
                <a:solidFill>
                  <a:schemeClr val="dk1"/>
                </a:solidFill>
              </a:defRPr>
            </a:lvl6pPr>
            <a:lvl7pPr indent="0" lvl="6" marL="0" marR="0" rtl="0" algn="l">
              <a:lnSpc>
                <a:spcPct val="115000"/>
              </a:lnSpc>
              <a:spcBef>
                <a:spcPts val="0"/>
              </a:spcBef>
              <a:spcAft>
                <a:spcPts val="0"/>
              </a:spcAft>
              <a:buClr>
                <a:schemeClr val="dk1"/>
              </a:buClr>
              <a:buSzPts val="1400"/>
              <a:buNone/>
              <a:defRPr b="0" i="0" sz="1500" u="none" cap="none" strike="noStrike">
                <a:solidFill>
                  <a:schemeClr val="dk1"/>
                </a:solidFill>
              </a:defRPr>
            </a:lvl7pPr>
            <a:lvl8pPr indent="0" lvl="7" marL="0" marR="0" rtl="0" algn="l">
              <a:lnSpc>
                <a:spcPct val="115000"/>
              </a:lnSpc>
              <a:spcBef>
                <a:spcPts val="0"/>
              </a:spcBef>
              <a:spcAft>
                <a:spcPts val="0"/>
              </a:spcAft>
              <a:buClr>
                <a:schemeClr val="dk1"/>
              </a:buClr>
              <a:buSzPts val="1400"/>
              <a:buNone/>
              <a:defRPr b="0" i="0" sz="1500" u="none" cap="none" strike="noStrike">
                <a:solidFill>
                  <a:schemeClr val="dk1"/>
                </a:solidFill>
              </a:defRPr>
            </a:lvl8pPr>
            <a:lvl9pPr indent="0" lvl="8" marL="0" marR="0" rtl="0" algn="l">
              <a:lnSpc>
                <a:spcPct val="115000"/>
              </a:lnSpc>
              <a:spcBef>
                <a:spcPts val="0"/>
              </a:spcBef>
              <a:spcAft>
                <a:spcPts val="0"/>
              </a:spcAft>
              <a:buClr>
                <a:schemeClr val="dk1"/>
              </a:buClr>
              <a:buSzPts val="1400"/>
              <a:buNone/>
              <a:defRPr b="0" i="0" sz="1500" u="none" cap="none" strike="noStrike">
                <a:solidFill>
                  <a:schemeClr val="dk1"/>
                </a:solidFill>
              </a:defRPr>
            </a:lvl9pPr>
          </a:lstStyle>
          <a:p/>
        </p:txBody>
      </p:sp>
      <p:sp>
        <p:nvSpPr>
          <p:cNvPr id="93" name="Google Shape;93;p22"/>
          <p:cNvSpPr txBox="1"/>
          <p:nvPr>
            <p:ph idx="3" type="subTitle"/>
          </p:nvPr>
        </p:nvSpPr>
        <p:spPr>
          <a:xfrm>
            <a:off x="826650" y="1999125"/>
            <a:ext cx="3753900" cy="246300"/>
          </a:xfrm>
          <a:prstGeom prst="rect">
            <a:avLst/>
          </a:prstGeom>
          <a:noFill/>
          <a:ln>
            <a:noFill/>
          </a:ln>
        </p:spPr>
        <p:txBody>
          <a:bodyPr anchorCtr="0" anchor="b" bIns="91425" lIns="91425" spcFirstLastPara="1" rIns="91425" wrap="square" tIns="91425">
            <a:noAutofit/>
          </a:bodyPr>
          <a:lstStyle>
            <a:lvl1pPr indent="0" lvl="0" marL="0" marR="0" rtl="0" algn="l">
              <a:lnSpc>
                <a:spcPct val="115000"/>
              </a:lnSpc>
              <a:spcBef>
                <a:spcPts val="0"/>
              </a:spcBef>
              <a:spcAft>
                <a:spcPts val="0"/>
              </a:spcAft>
              <a:buClr>
                <a:schemeClr val="dk1"/>
              </a:buClr>
              <a:buSzPts val="1400"/>
              <a:buNone/>
              <a:defRPr b="0" i="0" sz="1300" u="none" cap="none" strike="noStrike">
                <a:solidFill>
                  <a:srgbClr val="4C4C4C"/>
                </a:solidFill>
              </a:defRPr>
            </a:lvl1pPr>
            <a:lvl2pPr indent="0" lvl="1" marL="0" marR="0" rtl="0" algn="l">
              <a:lnSpc>
                <a:spcPct val="115000"/>
              </a:lnSpc>
              <a:spcBef>
                <a:spcPts val="0"/>
              </a:spcBef>
              <a:spcAft>
                <a:spcPts val="0"/>
              </a:spcAft>
              <a:buClr>
                <a:schemeClr val="dk1"/>
              </a:buClr>
              <a:buSzPts val="1400"/>
              <a:buNone/>
              <a:defRPr b="0" i="0" sz="1300" u="none" cap="none" strike="noStrike">
                <a:solidFill>
                  <a:schemeClr val="dk1"/>
                </a:solidFill>
              </a:defRPr>
            </a:lvl2pPr>
            <a:lvl3pPr indent="0" lvl="2" marL="0" marR="0" rtl="0" algn="l">
              <a:lnSpc>
                <a:spcPct val="115000"/>
              </a:lnSpc>
              <a:spcBef>
                <a:spcPts val="0"/>
              </a:spcBef>
              <a:spcAft>
                <a:spcPts val="0"/>
              </a:spcAft>
              <a:buClr>
                <a:schemeClr val="dk1"/>
              </a:buClr>
              <a:buSzPts val="1400"/>
              <a:buNone/>
              <a:defRPr b="0" i="0" sz="1300" u="none" cap="none" strike="noStrike">
                <a:solidFill>
                  <a:schemeClr val="dk1"/>
                </a:solidFill>
              </a:defRPr>
            </a:lvl3pPr>
            <a:lvl4pPr indent="0" lvl="3" marL="0" marR="0" rtl="0" algn="l">
              <a:lnSpc>
                <a:spcPct val="115000"/>
              </a:lnSpc>
              <a:spcBef>
                <a:spcPts val="0"/>
              </a:spcBef>
              <a:spcAft>
                <a:spcPts val="0"/>
              </a:spcAft>
              <a:buClr>
                <a:schemeClr val="dk1"/>
              </a:buClr>
              <a:buSzPts val="1400"/>
              <a:buNone/>
              <a:defRPr b="0" i="0" sz="1300" u="none" cap="none" strike="noStrike">
                <a:solidFill>
                  <a:schemeClr val="dk1"/>
                </a:solidFill>
              </a:defRPr>
            </a:lvl4pPr>
            <a:lvl5pPr indent="0" lvl="4" marL="0" marR="0" rtl="0" algn="l">
              <a:lnSpc>
                <a:spcPct val="115000"/>
              </a:lnSpc>
              <a:spcBef>
                <a:spcPts val="0"/>
              </a:spcBef>
              <a:spcAft>
                <a:spcPts val="0"/>
              </a:spcAft>
              <a:buClr>
                <a:schemeClr val="dk1"/>
              </a:buClr>
              <a:buSzPts val="1400"/>
              <a:buNone/>
              <a:defRPr b="0" i="0" sz="1300" u="none" cap="none" strike="noStrike">
                <a:solidFill>
                  <a:schemeClr val="dk1"/>
                </a:solidFill>
              </a:defRPr>
            </a:lvl5pPr>
            <a:lvl6pPr indent="0" lvl="5" marL="0" marR="0" rtl="0" algn="l">
              <a:lnSpc>
                <a:spcPct val="115000"/>
              </a:lnSpc>
              <a:spcBef>
                <a:spcPts val="0"/>
              </a:spcBef>
              <a:spcAft>
                <a:spcPts val="0"/>
              </a:spcAft>
              <a:buClr>
                <a:schemeClr val="dk1"/>
              </a:buClr>
              <a:buSzPts val="1400"/>
              <a:buNone/>
              <a:defRPr b="0" i="0" sz="1300" u="none" cap="none" strike="noStrike">
                <a:solidFill>
                  <a:schemeClr val="dk1"/>
                </a:solidFill>
              </a:defRPr>
            </a:lvl6pPr>
            <a:lvl7pPr indent="0" lvl="6" marL="0" marR="0" rtl="0" algn="l">
              <a:lnSpc>
                <a:spcPct val="115000"/>
              </a:lnSpc>
              <a:spcBef>
                <a:spcPts val="0"/>
              </a:spcBef>
              <a:spcAft>
                <a:spcPts val="0"/>
              </a:spcAft>
              <a:buClr>
                <a:schemeClr val="dk1"/>
              </a:buClr>
              <a:buSzPts val="1400"/>
              <a:buNone/>
              <a:defRPr b="0" i="0" sz="1300" u="none" cap="none" strike="noStrike">
                <a:solidFill>
                  <a:schemeClr val="dk1"/>
                </a:solidFill>
              </a:defRPr>
            </a:lvl7pPr>
            <a:lvl8pPr indent="0" lvl="7" marL="0" marR="0" rtl="0" algn="l">
              <a:lnSpc>
                <a:spcPct val="115000"/>
              </a:lnSpc>
              <a:spcBef>
                <a:spcPts val="0"/>
              </a:spcBef>
              <a:spcAft>
                <a:spcPts val="0"/>
              </a:spcAft>
              <a:buClr>
                <a:schemeClr val="dk1"/>
              </a:buClr>
              <a:buSzPts val="1400"/>
              <a:buNone/>
              <a:defRPr b="0" i="0" sz="1300" u="none" cap="none" strike="noStrike">
                <a:solidFill>
                  <a:schemeClr val="dk1"/>
                </a:solidFill>
              </a:defRPr>
            </a:lvl8pPr>
            <a:lvl9pPr indent="0" lvl="8" marL="0" marR="0" rtl="0" algn="l">
              <a:lnSpc>
                <a:spcPct val="115000"/>
              </a:lnSpc>
              <a:spcBef>
                <a:spcPts val="0"/>
              </a:spcBef>
              <a:spcAft>
                <a:spcPts val="0"/>
              </a:spcAft>
              <a:buClr>
                <a:schemeClr val="dk1"/>
              </a:buClr>
              <a:buSzPts val="1400"/>
              <a:buNone/>
              <a:defRPr b="0" i="0" sz="1300" u="none" cap="none" strike="noStrike">
                <a:solidFill>
                  <a:schemeClr val="dk1"/>
                </a:solidFill>
              </a:defRPr>
            </a:lvl9pPr>
          </a:lstStyle>
          <a:p/>
        </p:txBody>
      </p:sp>
      <p:sp>
        <p:nvSpPr>
          <p:cNvPr id="94" name="Google Shape;94;p22"/>
          <p:cNvSpPr txBox="1"/>
          <p:nvPr>
            <p:ph idx="4" type="subTitle"/>
          </p:nvPr>
        </p:nvSpPr>
        <p:spPr>
          <a:xfrm>
            <a:off x="4630950" y="1708181"/>
            <a:ext cx="3753900" cy="246300"/>
          </a:xfrm>
          <a:prstGeom prst="rect">
            <a:avLst/>
          </a:prstGeom>
          <a:noFill/>
          <a:ln>
            <a:noFill/>
          </a:ln>
        </p:spPr>
        <p:txBody>
          <a:bodyPr anchorCtr="0" anchor="ctr" bIns="91425" lIns="91425" spcFirstLastPara="1" rIns="91425" wrap="square" tIns="91425">
            <a:noAutofit/>
          </a:bodyPr>
          <a:lstStyle>
            <a:lvl1pPr indent="0" lvl="0" marL="0" marR="0" rtl="0" algn="l">
              <a:lnSpc>
                <a:spcPct val="115000"/>
              </a:lnSpc>
              <a:spcBef>
                <a:spcPts val="0"/>
              </a:spcBef>
              <a:spcAft>
                <a:spcPts val="0"/>
              </a:spcAft>
              <a:buClr>
                <a:schemeClr val="dk1"/>
              </a:buClr>
              <a:buSzPts val="1400"/>
              <a:buNone/>
              <a:defRPr b="0" i="0" sz="1700" u="none" cap="none" strike="noStrike">
                <a:solidFill>
                  <a:schemeClr val="dk1"/>
                </a:solidFill>
              </a:defRPr>
            </a:lvl1pPr>
            <a:lvl2pPr indent="0" lvl="1" marL="0" marR="0" rtl="0" algn="l">
              <a:lnSpc>
                <a:spcPct val="115000"/>
              </a:lnSpc>
              <a:spcBef>
                <a:spcPts val="0"/>
              </a:spcBef>
              <a:spcAft>
                <a:spcPts val="0"/>
              </a:spcAft>
              <a:buClr>
                <a:schemeClr val="dk1"/>
              </a:buClr>
              <a:buSzPts val="1400"/>
              <a:buNone/>
              <a:defRPr b="0" i="0" sz="1500" u="none" cap="none" strike="noStrike">
                <a:solidFill>
                  <a:schemeClr val="dk1"/>
                </a:solidFill>
              </a:defRPr>
            </a:lvl2pPr>
            <a:lvl3pPr indent="0" lvl="2" marL="0" marR="0" rtl="0" algn="l">
              <a:lnSpc>
                <a:spcPct val="115000"/>
              </a:lnSpc>
              <a:spcBef>
                <a:spcPts val="0"/>
              </a:spcBef>
              <a:spcAft>
                <a:spcPts val="0"/>
              </a:spcAft>
              <a:buClr>
                <a:schemeClr val="dk1"/>
              </a:buClr>
              <a:buSzPts val="1400"/>
              <a:buNone/>
              <a:defRPr b="0" i="0" sz="1500" u="none" cap="none" strike="noStrike">
                <a:solidFill>
                  <a:schemeClr val="dk1"/>
                </a:solidFill>
              </a:defRPr>
            </a:lvl3pPr>
            <a:lvl4pPr indent="0" lvl="3" marL="0" marR="0" rtl="0" algn="l">
              <a:lnSpc>
                <a:spcPct val="115000"/>
              </a:lnSpc>
              <a:spcBef>
                <a:spcPts val="0"/>
              </a:spcBef>
              <a:spcAft>
                <a:spcPts val="0"/>
              </a:spcAft>
              <a:buClr>
                <a:schemeClr val="dk1"/>
              </a:buClr>
              <a:buSzPts val="1400"/>
              <a:buNone/>
              <a:defRPr b="0" i="0" sz="1500" u="none" cap="none" strike="noStrike">
                <a:solidFill>
                  <a:schemeClr val="dk1"/>
                </a:solidFill>
              </a:defRPr>
            </a:lvl4pPr>
            <a:lvl5pPr indent="0" lvl="4" marL="0" marR="0" rtl="0" algn="l">
              <a:lnSpc>
                <a:spcPct val="115000"/>
              </a:lnSpc>
              <a:spcBef>
                <a:spcPts val="0"/>
              </a:spcBef>
              <a:spcAft>
                <a:spcPts val="0"/>
              </a:spcAft>
              <a:buClr>
                <a:schemeClr val="dk1"/>
              </a:buClr>
              <a:buSzPts val="1400"/>
              <a:buNone/>
              <a:defRPr b="0" i="0" sz="1500" u="none" cap="none" strike="noStrike">
                <a:solidFill>
                  <a:schemeClr val="dk1"/>
                </a:solidFill>
              </a:defRPr>
            </a:lvl5pPr>
            <a:lvl6pPr indent="0" lvl="5" marL="0" marR="0" rtl="0" algn="l">
              <a:lnSpc>
                <a:spcPct val="115000"/>
              </a:lnSpc>
              <a:spcBef>
                <a:spcPts val="0"/>
              </a:spcBef>
              <a:spcAft>
                <a:spcPts val="0"/>
              </a:spcAft>
              <a:buClr>
                <a:schemeClr val="dk1"/>
              </a:buClr>
              <a:buSzPts val="1400"/>
              <a:buNone/>
              <a:defRPr b="0" i="0" sz="1500" u="none" cap="none" strike="noStrike">
                <a:solidFill>
                  <a:schemeClr val="dk1"/>
                </a:solidFill>
              </a:defRPr>
            </a:lvl6pPr>
            <a:lvl7pPr indent="0" lvl="6" marL="0" marR="0" rtl="0" algn="l">
              <a:lnSpc>
                <a:spcPct val="115000"/>
              </a:lnSpc>
              <a:spcBef>
                <a:spcPts val="0"/>
              </a:spcBef>
              <a:spcAft>
                <a:spcPts val="0"/>
              </a:spcAft>
              <a:buClr>
                <a:schemeClr val="dk1"/>
              </a:buClr>
              <a:buSzPts val="1400"/>
              <a:buNone/>
              <a:defRPr b="0" i="0" sz="1500" u="none" cap="none" strike="noStrike">
                <a:solidFill>
                  <a:schemeClr val="dk1"/>
                </a:solidFill>
              </a:defRPr>
            </a:lvl7pPr>
            <a:lvl8pPr indent="0" lvl="7" marL="0" marR="0" rtl="0" algn="l">
              <a:lnSpc>
                <a:spcPct val="115000"/>
              </a:lnSpc>
              <a:spcBef>
                <a:spcPts val="0"/>
              </a:spcBef>
              <a:spcAft>
                <a:spcPts val="0"/>
              </a:spcAft>
              <a:buClr>
                <a:schemeClr val="dk1"/>
              </a:buClr>
              <a:buSzPts val="1400"/>
              <a:buNone/>
              <a:defRPr b="0" i="0" sz="1500" u="none" cap="none" strike="noStrike">
                <a:solidFill>
                  <a:schemeClr val="dk1"/>
                </a:solidFill>
              </a:defRPr>
            </a:lvl8pPr>
            <a:lvl9pPr indent="0" lvl="8" marL="0" marR="0" rtl="0" algn="l">
              <a:lnSpc>
                <a:spcPct val="115000"/>
              </a:lnSpc>
              <a:spcBef>
                <a:spcPts val="0"/>
              </a:spcBef>
              <a:spcAft>
                <a:spcPts val="0"/>
              </a:spcAft>
              <a:buClr>
                <a:schemeClr val="dk1"/>
              </a:buClr>
              <a:buSzPts val="1400"/>
              <a:buNone/>
              <a:defRPr b="0" i="0" sz="1500" u="none" cap="none" strike="noStrike">
                <a:solidFill>
                  <a:schemeClr val="dk1"/>
                </a:solidFill>
              </a:defRPr>
            </a:lvl9pPr>
          </a:lstStyle>
          <a:p/>
        </p:txBody>
      </p:sp>
      <p:sp>
        <p:nvSpPr>
          <p:cNvPr id="95" name="Google Shape;95;p22"/>
          <p:cNvSpPr txBox="1"/>
          <p:nvPr>
            <p:ph idx="5" type="subTitle"/>
          </p:nvPr>
        </p:nvSpPr>
        <p:spPr>
          <a:xfrm>
            <a:off x="4630950" y="1999125"/>
            <a:ext cx="3753900" cy="246300"/>
          </a:xfrm>
          <a:prstGeom prst="rect">
            <a:avLst/>
          </a:prstGeom>
          <a:noFill/>
          <a:ln>
            <a:noFill/>
          </a:ln>
        </p:spPr>
        <p:txBody>
          <a:bodyPr anchorCtr="0" anchor="b" bIns="91425" lIns="91425" spcFirstLastPara="1" rIns="91425" wrap="square" tIns="91425">
            <a:noAutofit/>
          </a:bodyPr>
          <a:lstStyle>
            <a:lvl1pPr indent="0" lvl="0" marL="0" marR="0" rtl="0" algn="l">
              <a:lnSpc>
                <a:spcPct val="115000"/>
              </a:lnSpc>
              <a:spcBef>
                <a:spcPts val="0"/>
              </a:spcBef>
              <a:spcAft>
                <a:spcPts val="0"/>
              </a:spcAft>
              <a:buClr>
                <a:schemeClr val="dk1"/>
              </a:buClr>
              <a:buSzPts val="1400"/>
              <a:buNone/>
              <a:defRPr b="0" i="0" sz="1300" u="none" cap="none" strike="noStrike">
                <a:solidFill>
                  <a:srgbClr val="4C4C4C"/>
                </a:solidFill>
              </a:defRPr>
            </a:lvl1pPr>
            <a:lvl2pPr indent="0" lvl="1" marL="0" marR="0" rtl="0" algn="l">
              <a:lnSpc>
                <a:spcPct val="115000"/>
              </a:lnSpc>
              <a:spcBef>
                <a:spcPts val="0"/>
              </a:spcBef>
              <a:spcAft>
                <a:spcPts val="0"/>
              </a:spcAft>
              <a:buClr>
                <a:schemeClr val="dk1"/>
              </a:buClr>
              <a:buSzPts val="1400"/>
              <a:buNone/>
              <a:defRPr b="0" i="0" sz="1300" u="none" cap="none" strike="noStrike">
                <a:solidFill>
                  <a:schemeClr val="dk1"/>
                </a:solidFill>
              </a:defRPr>
            </a:lvl2pPr>
            <a:lvl3pPr indent="0" lvl="2" marL="0" marR="0" rtl="0" algn="l">
              <a:lnSpc>
                <a:spcPct val="115000"/>
              </a:lnSpc>
              <a:spcBef>
                <a:spcPts val="0"/>
              </a:spcBef>
              <a:spcAft>
                <a:spcPts val="0"/>
              </a:spcAft>
              <a:buClr>
                <a:schemeClr val="dk1"/>
              </a:buClr>
              <a:buSzPts val="1400"/>
              <a:buNone/>
              <a:defRPr b="0" i="0" sz="1300" u="none" cap="none" strike="noStrike">
                <a:solidFill>
                  <a:schemeClr val="dk1"/>
                </a:solidFill>
              </a:defRPr>
            </a:lvl3pPr>
            <a:lvl4pPr indent="0" lvl="3" marL="0" marR="0" rtl="0" algn="l">
              <a:lnSpc>
                <a:spcPct val="115000"/>
              </a:lnSpc>
              <a:spcBef>
                <a:spcPts val="0"/>
              </a:spcBef>
              <a:spcAft>
                <a:spcPts val="0"/>
              </a:spcAft>
              <a:buClr>
                <a:schemeClr val="dk1"/>
              </a:buClr>
              <a:buSzPts val="1400"/>
              <a:buNone/>
              <a:defRPr b="0" i="0" sz="1300" u="none" cap="none" strike="noStrike">
                <a:solidFill>
                  <a:schemeClr val="dk1"/>
                </a:solidFill>
              </a:defRPr>
            </a:lvl4pPr>
            <a:lvl5pPr indent="0" lvl="4" marL="0" marR="0" rtl="0" algn="l">
              <a:lnSpc>
                <a:spcPct val="115000"/>
              </a:lnSpc>
              <a:spcBef>
                <a:spcPts val="0"/>
              </a:spcBef>
              <a:spcAft>
                <a:spcPts val="0"/>
              </a:spcAft>
              <a:buClr>
                <a:schemeClr val="dk1"/>
              </a:buClr>
              <a:buSzPts val="1400"/>
              <a:buNone/>
              <a:defRPr b="0" i="0" sz="1300" u="none" cap="none" strike="noStrike">
                <a:solidFill>
                  <a:schemeClr val="dk1"/>
                </a:solidFill>
              </a:defRPr>
            </a:lvl5pPr>
            <a:lvl6pPr indent="0" lvl="5" marL="0" marR="0" rtl="0" algn="l">
              <a:lnSpc>
                <a:spcPct val="115000"/>
              </a:lnSpc>
              <a:spcBef>
                <a:spcPts val="0"/>
              </a:spcBef>
              <a:spcAft>
                <a:spcPts val="0"/>
              </a:spcAft>
              <a:buClr>
                <a:schemeClr val="dk1"/>
              </a:buClr>
              <a:buSzPts val="1400"/>
              <a:buNone/>
              <a:defRPr b="0" i="0" sz="1300" u="none" cap="none" strike="noStrike">
                <a:solidFill>
                  <a:schemeClr val="dk1"/>
                </a:solidFill>
              </a:defRPr>
            </a:lvl6pPr>
            <a:lvl7pPr indent="0" lvl="6" marL="0" marR="0" rtl="0" algn="l">
              <a:lnSpc>
                <a:spcPct val="115000"/>
              </a:lnSpc>
              <a:spcBef>
                <a:spcPts val="0"/>
              </a:spcBef>
              <a:spcAft>
                <a:spcPts val="0"/>
              </a:spcAft>
              <a:buClr>
                <a:schemeClr val="dk1"/>
              </a:buClr>
              <a:buSzPts val="1400"/>
              <a:buNone/>
              <a:defRPr b="0" i="0" sz="1300" u="none" cap="none" strike="noStrike">
                <a:solidFill>
                  <a:schemeClr val="dk1"/>
                </a:solidFill>
              </a:defRPr>
            </a:lvl7pPr>
            <a:lvl8pPr indent="0" lvl="7" marL="0" marR="0" rtl="0" algn="l">
              <a:lnSpc>
                <a:spcPct val="115000"/>
              </a:lnSpc>
              <a:spcBef>
                <a:spcPts val="0"/>
              </a:spcBef>
              <a:spcAft>
                <a:spcPts val="0"/>
              </a:spcAft>
              <a:buClr>
                <a:schemeClr val="dk1"/>
              </a:buClr>
              <a:buSzPts val="1400"/>
              <a:buNone/>
              <a:defRPr b="0" i="0" sz="1300" u="none" cap="none" strike="noStrike">
                <a:solidFill>
                  <a:schemeClr val="dk1"/>
                </a:solidFill>
              </a:defRPr>
            </a:lvl8pPr>
            <a:lvl9pPr indent="0" lvl="8" marL="0" marR="0" rtl="0" algn="l">
              <a:lnSpc>
                <a:spcPct val="115000"/>
              </a:lnSpc>
              <a:spcBef>
                <a:spcPts val="0"/>
              </a:spcBef>
              <a:spcAft>
                <a:spcPts val="0"/>
              </a:spcAft>
              <a:buClr>
                <a:schemeClr val="dk1"/>
              </a:buClr>
              <a:buSzPts val="1400"/>
              <a:buNone/>
              <a:defRPr b="0" i="0" sz="1300" u="none" cap="none" strike="noStrike">
                <a:solidFill>
                  <a:schemeClr val="dk1"/>
                </a:solidFill>
              </a:defRPr>
            </a:lvl9pPr>
          </a:lstStyle>
          <a:p/>
        </p:txBody>
      </p:sp>
      <p:sp>
        <p:nvSpPr>
          <p:cNvPr id="96" name="Google Shape;96;p22"/>
          <p:cNvSpPr txBox="1"/>
          <p:nvPr>
            <p:ph idx="6" type="subTitle"/>
          </p:nvPr>
        </p:nvSpPr>
        <p:spPr>
          <a:xfrm>
            <a:off x="826650" y="2325375"/>
            <a:ext cx="3753900" cy="246300"/>
          </a:xfrm>
          <a:prstGeom prst="rect">
            <a:avLst/>
          </a:prstGeom>
          <a:noFill/>
          <a:ln>
            <a:noFill/>
          </a:ln>
        </p:spPr>
        <p:txBody>
          <a:bodyPr anchorCtr="0" anchor="ctr" bIns="91425" lIns="91425" spcFirstLastPara="1" rIns="91425" wrap="square" tIns="91425">
            <a:noAutofit/>
          </a:bodyPr>
          <a:lstStyle>
            <a:lvl1pPr indent="0" lvl="0" marL="0" marR="0" rtl="0" algn="l">
              <a:lnSpc>
                <a:spcPct val="115000"/>
              </a:lnSpc>
              <a:spcBef>
                <a:spcPts val="0"/>
              </a:spcBef>
              <a:spcAft>
                <a:spcPts val="0"/>
              </a:spcAft>
              <a:buClr>
                <a:schemeClr val="dk1"/>
              </a:buClr>
              <a:buSzPts val="1400"/>
              <a:buNone/>
              <a:defRPr b="0" i="0" sz="1700" u="none" cap="none" strike="noStrike">
                <a:solidFill>
                  <a:schemeClr val="dk1"/>
                </a:solidFill>
              </a:defRPr>
            </a:lvl1pPr>
            <a:lvl2pPr indent="0" lvl="1" marL="0" marR="0" rtl="0" algn="l">
              <a:lnSpc>
                <a:spcPct val="115000"/>
              </a:lnSpc>
              <a:spcBef>
                <a:spcPts val="0"/>
              </a:spcBef>
              <a:spcAft>
                <a:spcPts val="0"/>
              </a:spcAft>
              <a:buClr>
                <a:schemeClr val="dk1"/>
              </a:buClr>
              <a:buSzPts val="1400"/>
              <a:buNone/>
              <a:defRPr b="0" i="0" sz="1500" u="none" cap="none" strike="noStrike">
                <a:solidFill>
                  <a:schemeClr val="dk1"/>
                </a:solidFill>
              </a:defRPr>
            </a:lvl2pPr>
            <a:lvl3pPr indent="0" lvl="2" marL="0" marR="0" rtl="0" algn="l">
              <a:lnSpc>
                <a:spcPct val="115000"/>
              </a:lnSpc>
              <a:spcBef>
                <a:spcPts val="0"/>
              </a:spcBef>
              <a:spcAft>
                <a:spcPts val="0"/>
              </a:spcAft>
              <a:buClr>
                <a:schemeClr val="dk1"/>
              </a:buClr>
              <a:buSzPts val="1400"/>
              <a:buNone/>
              <a:defRPr b="0" i="0" sz="1500" u="none" cap="none" strike="noStrike">
                <a:solidFill>
                  <a:schemeClr val="dk1"/>
                </a:solidFill>
              </a:defRPr>
            </a:lvl3pPr>
            <a:lvl4pPr indent="0" lvl="3" marL="0" marR="0" rtl="0" algn="l">
              <a:lnSpc>
                <a:spcPct val="115000"/>
              </a:lnSpc>
              <a:spcBef>
                <a:spcPts val="0"/>
              </a:spcBef>
              <a:spcAft>
                <a:spcPts val="0"/>
              </a:spcAft>
              <a:buClr>
                <a:schemeClr val="dk1"/>
              </a:buClr>
              <a:buSzPts val="1400"/>
              <a:buNone/>
              <a:defRPr b="0" i="0" sz="1500" u="none" cap="none" strike="noStrike">
                <a:solidFill>
                  <a:schemeClr val="dk1"/>
                </a:solidFill>
              </a:defRPr>
            </a:lvl4pPr>
            <a:lvl5pPr indent="0" lvl="4" marL="0" marR="0" rtl="0" algn="l">
              <a:lnSpc>
                <a:spcPct val="115000"/>
              </a:lnSpc>
              <a:spcBef>
                <a:spcPts val="0"/>
              </a:spcBef>
              <a:spcAft>
                <a:spcPts val="0"/>
              </a:spcAft>
              <a:buClr>
                <a:schemeClr val="dk1"/>
              </a:buClr>
              <a:buSzPts val="1400"/>
              <a:buNone/>
              <a:defRPr b="0" i="0" sz="1500" u="none" cap="none" strike="noStrike">
                <a:solidFill>
                  <a:schemeClr val="dk1"/>
                </a:solidFill>
              </a:defRPr>
            </a:lvl5pPr>
            <a:lvl6pPr indent="0" lvl="5" marL="0" marR="0" rtl="0" algn="l">
              <a:lnSpc>
                <a:spcPct val="115000"/>
              </a:lnSpc>
              <a:spcBef>
                <a:spcPts val="0"/>
              </a:spcBef>
              <a:spcAft>
                <a:spcPts val="0"/>
              </a:spcAft>
              <a:buClr>
                <a:schemeClr val="dk1"/>
              </a:buClr>
              <a:buSzPts val="1400"/>
              <a:buNone/>
              <a:defRPr b="0" i="0" sz="1500" u="none" cap="none" strike="noStrike">
                <a:solidFill>
                  <a:schemeClr val="dk1"/>
                </a:solidFill>
              </a:defRPr>
            </a:lvl6pPr>
            <a:lvl7pPr indent="0" lvl="6" marL="0" marR="0" rtl="0" algn="l">
              <a:lnSpc>
                <a:spcPct val="115000"/>
              </a:lnSpc>
              <a:spcBef>
                <a:spcPts val="0"/>
              </a:spcBef>
              <a:spcAft>
                <a:spcPts val="0"/>
              </a:spcAft>
              <a:buClr>
                <a:schemeClr val="dk1"/>
              </a:buClr>
              <a:buSzPts val="1400"/>
              <a:buNone/>
              <a:defRPr b="0" i="0" sz="1500" u="none" cap="none" strike="noStrike">
                <a:solidFill>
                  <a:schemeClr val="dk1"/>
                </a:solidFill>
              </a:defRPr>
            </a:lvl7pPr>
            <a:lvl8pPr indent="0" lvl="7" marL="0" marR="0" rtl="0" algn="l">
              <a:lnSpc>
                <a:spcPct val="115000"/>
              </a:lnSpc>
              <a:spcBef>
                <a:spcPts val="0"/>
              </a:spcBef>
              <a:spcAft>
                <a:spcPts val="0"/>
              </a:spcAft>
              <a:buClr>
                <a:schemeClr val="dk1"/>
              </a:buClr>
              <a:buSzPts val="1400"/>
              <a:buNone/>
              <a:defRPr b="0" i="0" sz="1500" u="none" cap="none" strike="noStrike">
                <a:solidFill>
                  <a:schemeClr val="dk1"/>
                </a:solidFill>
              </a:defRPr>
            </a:lvl8pPr>
            <a:lvl9pPr indent="0" lvl="8" marL="0" marR="0" rtl="0" algn="l">
              <a:lnSpc>
                <a:spcPct val="115000"/>
              </a:lnSpc>
              <a:spcBef>
                <a:spcPts val="0"/>
              </a:spcBef>
              <a:spcAft>
                <a:spcPts val="0"/>
              </a:spcAft>
              <a:buClr>
                <a:schemeClr val="dk1"/>
              </a:buClr>
              <a:buSzPts val="1400"/>
              <a:buNone/>
              <a:defRPr b="0" i="0" sz="1500" u="none" cap="none" strike="noStrike">
                <a:solidFill>
                  <a:schemeClr val="dk1"/>
                </a:solidFill>
              </a:defRPr>
            </a:lvl9pPr>
          </a:lstStyle>
          <a:p/>
        </p:txBody>
      </p:sp>
      <p:sp>
        <p:nvSpPr>
          <p:cNvPr id="97" name="Google Shape;97;p22"/>
          <p:cNvSpPr txBox="1"/>
          <p:nvPr>
            <p:ph idx="7" type="subTitle"/>
          </p:nvPr>
        </p:nvSpPr>
        <p:spPr>
          <a:xfrm>
            <a:off x="826650" y="2616317"/>
            <a:ext cx="3753900" cy="246300"/>
          </a:xfrm>
          <a:prstGeom prst="rect">
            <a:avLst/>
          </a:prstGeom>
          <a:noFill/>
          <a:ln>
            <a:noFill/>
          </a:ln>
        </p:spPr>
        <p:txBody>
          <a:bodyPr anchorCtr="0" anchor="b" bIns="91425" lIns="91425" spcFirstLastPara="1" rIns="91425" wrap="square" tIns="91425">
            <a:noAutofit/>
          </a:bodyPr>
          <a:lstStyle>
            <a:lvl1pPr indent="0" lvl="0" marL="0" marR="0" rtl="0" algn="l">
              <a:lnSpc>
                <a:spcPct val="115000"/>
              </a:lnSpc>
              <a:spcBef>
                <a:spcPts val="0"/>
              </a:spcBef>
              <a:spcAft>
                <a:spcPts val="0"/>
              </a:spcAft>
              <a:buClr>
                <a:schemeClr val="dk1"/>
              </a:buClr>
              <a:buSzPts val="1400"/>
              <a:buNone/>
              <a:defRPr b="0" i="0" sz="1300" u="none" cap="none" strike="noStrike">
                <a:solidFill>
                  <a:srgbClr val="4C4C4C"/>
                </a:solidFill>
              </a:defRPr>
            </a:lvl1pPr>
            <a:lvl2pPr indent="0" lvl="1" marL="0" marR="0" rtl="0" algn="l">
              <a:lnSpc>
                <a:spcPct val="115000"/>
              </a:lnSpc>
              <a:spcBef>
                <a:spcPts val="0"/>
              </a:spcBef>
              <a:spcAft>
                <a:spcPts val="0"/>
              </a:spcAft>
              <a:buClr>
                <a:schemeClr val="dk1"/>
              </a:buClr>
              <a:buSzPts val="1400"/>
              <a:buNone/>
              <a:defRPr b="0" i="0" sz="1300" u="none" cap="none" strike="noStrike">
                <a:solidFill>
                  <a:schemeClr val="dk1"/>
                </a:solidFill>
              </a:defRPr>
            </a:lvl2pPr>
            <a:lvl3pPr indent="0" lvl="2" marL="0" marR="0" rtl="0" algn="l">
              <a:lnSpc>
                <a:spcPct val="115000"/>
              </a:lnSpc>
              <a:spcBef>
                <a:spcPts val="0"/>
              </a:spcBef>
              <a:spcAft>
                <a:spcPts val="0"/>
              </a:spcAft>
              <a:buClr>
                <a:schemeClr val="dk1"/>
              </a:buClr>
              <a:buSzPts val="1400"/>
              <a:buNone/>
              <a:defRPr b="0" i="0" sz="1300" u="none" cap="none" strike="noStrike">
                <a:solidFill>
                  <a:schemeClr val="dk1"/>
                </a:solidFill>
              </a:defRPr>
            </a:lvl3pPr>
            <a:lvl4pPr indent="0" lvl="3" marL="0" marR="0" rtl="0" algn="l">
              <a:lnSpc>
                <a:spcPct val="115000"/>
              </a:lnSpc>
              <a:spcBef>
                <a:spcPts val="0"/>
              </a:spcBef>
              <a:spcAft>
                <a:spcPts val="0"/>
              </a:spcAft>
              <a:buClr>
                <a:schemeClr val="dk1"/>
              </a:buClr>
              <a:buSzPts val="1400"/>
              <a:buNone/>
              <a:defRPr b="0" i="0" sz="1300" u="none" cap="none" strike="noStrike">
                <a:solidFill>
                  <a:schemeClr val="dk1"/>
                </a:solidFill>
              </a:defRPr>
            </a:lvl4pPr>
            <a:lvl5pPr indent="0" lvl="4" marL="0" marR="0" rtl="0" algn="l">
              <a:lnSpc>
                <a:spcPct val="115000"/>
              </a:lnSpc>
              <a:spcBef>
                <a:spcPts val="0"/>
              </a:spcBef>
              <a:spcAft>
                <a:spcPts val="0"/>
              </a:spcAft>
              <a:buClr>
                <a:schemeClr val="dk1"/>
              </a:buClr>
              <a:buSzPts val="1400"/>
              <a:buNone/>
              <a:defRPr b="0" i="0" sz="1300" u="none" cap="none" strike="noStrike">
                <a:solidFill>
                  <a:schemeClr val="dk1"/>
                </a:solidFill>
              </a:defRPr>
            </a:lvl5pPr>
            <a:lvl6pPr indent="0" lvl="5" marL="0" marR="0" rtl="0" algn="l">
              <a:lnSpc>
                <a:spcPct val="115000"/>
              </a:lnSpc>
              <a:spcBef>
                <a:spcPts val="0"/>
              </a:spcBef>
              <a:spcAft>
                <a:spcPts val="0"/>
              </a:spcAft>
              <a:buClr>
                <a:schemeClr val="dk1"/>
              </a:buClr>
              <a:buSzPts val="1400"/>
              <a:buNone/>
              <a:defRPr b="0" i="0" sz="1300" u="none" cap="none" strike="noStrike">
                <a:solidFill>
                  <a:schemeClr val="dk1"/>
                </a:solidFill>
              </a:defRPr>
            </a:lvl6pPr>
            <a:lvl7pPr indent="0" lvl="6" marL="0" marR="0" rtl="0" algn="l">
              <a:lnSpc>
                <a:spcPct val="115000"/>
              </a:lnSpc>
              <a:spcBef>
                <a:spcPts val="0"/>
              </a:spcBef>
              <a:spcAft>
                <a:spcPts val="0"/>
              </a:spcAft>
              <a:buClr>
                <a:schemeClr val="dk1"/>
              </a:buClr>
              <a:buSzPts val="1400"/>
              <a:buNone/>
              <a:defRPr b="0" i="0" sz="1300" u="none" cap="none" strike="noStrike">
                <a:solidFill>
                  <a:schemeClr val="dk1"/>
                </a:solidFill>
              </a:defRPr>
            </a:lvl7pPr>
            <a:lvl8pPr indent="0" lvl="7" marL="0" marR="0" rtl="0" algn="l">
              <a:lnSpc>
                <a:spcPct val="115000"/>
              </a:lnSpc>
              <a:spcBef>
                <a:spcPts val="0"/>
              </a:spcBef>
              <a:spcAft>
                <a:spcPts val="0"/>
              </a:spcAft>
              <a:buClr>
                <a:schemeClr val="dk1"/>
              </a:buClr>
              <a:buSzPts val="1400"/>
              <a:buNone/>
              <a:defRPr b="0" i="0" sz="1300" u="none" cap="none" strike="noStrike">
                <a:solidFill>
                  <a:schemeClr val="dk1"/>
                </a:solidFill>
              </a:defRPr>
            </a:lvl8pPr>
            <a:lvl9pPr indent="0" lvl="8" marL="0" marR="0" rtl="0" algn="l">
              <a:lnSpc>
                <a:spcPct val="115000"/>
              </a:lnSpc>
              <a:spcBef>
                <a:spcPts val="0"/>
              </a:spcBef>
              <a:spcAft>
                <a:spcPts val="0"/>
              </a:spcAft>
              <a:buClr>
                <a:schemeClr val="dk1"/>
              </a:buClr>
              <a:buSzPts val="1400"/>
              <a:buNone/>
              <a:defRPr b="0" i="0" sz="1300" u="none" cap="none" strike="noStrike">
                <a:solidFill>
                  <a:schemeClr val="dk1"/>
                </a:solidFill>
              </a:defRPr>
            </a:lvl9pPr>
          </a:lstStyle>
          <a:p/>
        </p:txBody>
      </p:sp>
      <p:sp>
        <p:nvSpPr>
          <p:cNvPr id="98" name="Google Shape;98;p22"/>
          <p:cNvSpPr txBox="1"/>
          <p:nvPr>
            <p:ph idx="8" type="subTitle"/>
          </p:nvPr>
        </p:nvSpPr>
        <p:spPr>
          <a:xfrm>
            <a:off x="4630950" y="2325375"/>
            <a:ext cx="3753900" cy="246300"/>
          </a:xfrm>
          <a:prstGeom prst="rect">
            <a:avLst/>
          </a:prstGeom>
          <a:noFill/>
          <a:ln>
            <a:noFill/>
          </a:ln>
        </p:spPr>
        <p:txBody>
          <a:bodyPr anchorCtr="0" anchor="ctr" bIns="91425" lIns="91425" spcFirstLastPara="1" rIns="91425" wrap="square" tIns="91425">
            <a:noAutofit/>
          </a:bodyPr>
          <a:lstStyle>
            <a:lvl1pPr indent="0" lvl="0" marL="0" marR="0" rtl="0" algn="l">
              <a:lnSpc>
                <a:spcPct val="115000"/>
              </a:lnSpc>
              <a:spcBef>
                <a:spcPts val="0"/>
              </a:spcBef>
              <a:spcAft>
                <a:spcPts val="0"/>
              </a:spcAft>
              <a:buClr>
                <a:schemeClr val="dk1"/>
              </a:buClr>
              <a:buSzPts val="1400"/>
              <a:buNone/>
              <a:defRPr b="0" i="0" sz="1700" u="none" cap="none" strike="noStrike">
                <a:solidFill>
                  <a:schemeClr val="dk1"/>
                </a:solidFill>
              </a:defRPr>
            </a:lvl1pPr>
            <a:lvl2pPr indent="0" lvl="1" marL="0" marR="0" rtl="0" algn="l">
              <a:lnSpc>
                <a:spcPct val="115000"/>
              </a:lnSpc>
              <a:spcBef>
                <a:spcPts val="0"/>
              </a:spcBef>
              <a:spcAft>
                <a:spcPts val="0"/>
              </a:spcAft>
              <a:buClr>
                <a:schemeClr val="dk1"/>
              </a:buClr>
              <a:buSzPts val="1400"/>
              <a:buNone/>
              <a:defRPr b="0" i="0" sz="1500" u="none" cap="none" strike="noStrike">
                <a:solidFill>
                  <a:schemeClr val="dk1"/>
                </a:solidFill>
              </a:defRPr>
            </a:lvl2pPr>
            <a:lvl3pPr indent="0" lvl="2" marL="0" marR="0" rtl="0" algn="l">
              <a:lnSpc>
                <a:spcPct val="115000"/>
              </a:lnSpc>
              <a:spcBef>
                <a:spcPts val="0"/>
              </a:spcBef>
              <a:spcAft>
                <a:spcPts val="0"/>
              </a:spcAft>
              <a:buClr>
                <a:schemeClr val="dk1"/>
              </a:buClr>
              <a:buSzPts val="1400"/>
              <a:buNone/>
              <a:defRPr b="0" i="0" sz="1500" u="none" cap="none" strike="noStrike">
                <a:solidFill>
                  <a:schemeClr val="dk1"/>
                </a:solidFill>
              </a:defRPr>
            </a:lvl3pPr>
            <a:lvl4pPr indent="0" lvl="3" marL="0" marR="0" rtl="0" algn="l">
              <a:lnSpc>
                <a:spcPct val="115000"/>
              </a:lnSpc>
              <a:spcBef>
                <a:spcPts val="0"/>
              </a:spcBef>
              <a:spcAft>
                <a:spcPts val="0"/>
              </a:spcAft>
              <a:buClr>
                <a:schemeClr val="dk1"/>
              </a:buClr>
              <a:buSzPts val="1400"/>
              <a:buNone/>
              <a:defRPr b="0" i="0" sz="1500" u="none" cap="none" strike="noStrike">
                <a:solidFill>
                  <a:schemeClr val="dk1"/>
                </a:solidFill>
              </a:defRPr>
            </a:lvl4pPr>
            <a:lvl5pPr indent="0" lvl="4" marL="0" marR="0" rtl="0" algn="l">
              <a:lnSpc>
                <a:spcPct val="115000"/>
              </a:lnSpc>
              <a:spcBef>
                <a:spcPts val="0"/>
              </a:spcBef>
              <a:spcAft>
                <a:spcPts val="0"/>
              </a:spcAft>
              <a:buClr>
                <a:schemeClr val="dk1"/>
              </a:buClr>
              <a:buSzPts val="1400"/>
              <a:buNone/>
              <a:defRPr b="0" i="0" sz="1500" u="none" cap="none" strike="noStrike">
                <a:solidFill>
                  <a:schemeClr val="dk1"/>
                </a:solidFill>
              </a:defRPr>
            </a:lvl5pPr>
            <a:lvl6pPr indent="0" lvl="5" marL="0" marR="0" rtl="0" algn="l">
              <a:lnSpc>
                <a:spcPct val="115000"/>
              </a:lnSpc>
              <a:spcBef>
                <a:spcPts val="0"/>
              </a:spcBef>
              <a:spcAft>
                <a:spcPts val="0"/>
              </a:spcAft>
              <a:buClr>
                <a:schemeClr val="dk1"/>
              </a:buClr>
              <a:buSzPts val="1400"/>
              <a:buNone/>
              <a:defRPr b="0" i="0" sz="1500" u="none" cap="none" strike="noStrike">
                <a:solidFill>
                  <a:schemeClr val="dk1"/>
                </a:solidFill>
              </a:defRPr>
            </a:lvl6pPr>
            <a:lvl7pPr indent="0" lvl="6" marL="0" marR="0" rtl="0" algn="l">
              <a:lnSpc>
                <a:spcPct val="115000"/>
              </a:lnSpc>
              <a:spcBef>
                <a:spcPts val="0"/>
              </a:spcBef>
              <a:spcAft>
                <a:spcPts val="0"/>
              </a:spcAft>
              <a:buClr>
                <a:schemeClr val="dk1"/>
              </a:buClr>
              <a:buSzPts val="1400"/>
              <a:buNone/>
              <a:defRPr b="0" i="0" sz="1500" u="none" cap="none" strike="noStrike">
                <a:solidFill>
                  <a:schemeClr val="dk1"/>
                </a:solidFill>
              </a:defRPr>
            </a:lvl7pPr>
            <a:lvl8pPr indent="0" lvl="7" marL="0" marR="0" rtl="0" algn="l">
              <a:lnSpc>
                <a:spcPct val="115000"/>
              </a:lnSpc>
              <a:spcBef>
                <a:spcPts val="0"/>
              </a:spcBef>
              <a:spcAft>
                <a:spcPts val="0"/>
              </a:spcAft>
              <a:buClr>
                <a:schemeClr val="dk1"/>
              </a:buClr>
              <a:buSzPts val="1400"/>
              <a:buNone/>
              <a:defRPr b="0" i="0" sz="1500" u="none" cap="none" strike="noStrike">
                <a:solidFill>
                  <a:schemeClr val="dk1"/>
                </a:solidFill>
              </a:defRPr>
            </a:lvl8pPr>
            <a:lvl9pPr indent="0" lvl="8" marL="0" marR="0" rtl="0" algn="l">
              <a:lnSpc>
                <a:spcPct val="115000"/>
              </a:lnSpc>
              <a:spcBef>
                <a:spcPts val="0"/>
              </a:spcBef>
              <a:spcAft>
                <a:spcPts val="0"/>
              </a:spcAft>
              <a:buClr>
                <a:schemeClr val="dk1"/>
              </a:buClr>
              <a:buSzPts val="1400"/>
              <a:buNone/>
              <a:defRPr b="0" i="0" sz="1500" u="none" cap="none" strike="noStrike">
                <a:solidFill>
                  <a:schemeClr val="dk1"/>
                </a:solidFill>
              </a:defRPr>
            </a:lvl9pPr>
          </a:lstStyle>
          <a:p/>
        </p:txBody>
      </p:sp>
      <p:sp>
        <p:nvSpPr>
          <p:cNvPr id="99" name="Google Shape;99;p22"/>
          <p:cNvSpPr txBox="1"/>
          <p:nvPr>
            <p:ph idx="9" type="subTitle"/>
          </p:nvPr>
        </p:nvSpPr>
        <p:spPr>
          <a:xfrm>
            <a:off x="4630950" y="2616317"/>
            <a:ext cx="3753900" cy="246300"/>
          </a:xfrm>
          <a:prstGeom prst="rect">
            <a:avLst/>
          </a:prstGeom>
          <a:noFill/>
          <a:ln>
            <a:noFill/>
          </a:ln>
        </p:spPr>
        <p:txBody>
          <a:bodyPr anchorCtr="0" anchor="b" bIns="91425" lIns="91425" spcFirstLastPara="1" rIns="91425" wrap="square" tIns="91425">
            <a:noAutofit/>
          </a:bodyPr>
          <a:lstStyle>
            <a:lvl1pPr indent="0" lvl="0" marL="0" marR="0" rtl="0" algn="l">
              <a:lnSpc>
                <a:spcPct val="115000"/>
              </a:lnSpc>
              <a:spcBef>
                <a:spcPts val="0"/>
              </a:spcBef>
              <a:spcAft>
                <a:spcPts val="0"/>
              </a:spcAft>
              <a:buClr>
                <a:schemeClr val="dk1"/>
              </a:buClr>
              <a:buSzPts val="1400"/>
              <a:buNone/>
              <a:defRPr b="0" i="0" sz="1300" u="none" cap="none" strike="noStrike">
                <a:solidFill>
                  <a:srgbClr val="4C4C4C"/>
                </a:solidFill>
              </a:defRPr>
            </a:lvl1pPr>
            <a:lvl2pPr indent="0" lvl="1" marL="0" marR="0" rtl="0" algn="l">
              <a:lnSpc>
                <a:spcPct val="115000"/>
              </a:lnSpc>
              <a:spcBef>
                <a:spcPts val="0"/>
              </a:spcBef>
              <a:spcAft>
                <a:spcPts val="0"/>
              </a:spcAft>
              <a:buClr>
                <a:schemeClr val="dk1"/>
              </a:buClr>
              <a:buSzPts val="1400"/>
              <a:buNone/>
              <a:defRPr b="0" i="0" sz="1300" u="none" cap="none" strike="noStrike">
                <a:solidFill>
                  <a:schemeClr val="dk1"/>
                </a:solidFill>
              </a:defRPr>
            </a:lvl2pPr>
            <a:lvl3pPr indent="0" lvl="2" marL="0" marR="0" rtl="0" algn="l">
              <a:lnSpc>
                <a:spcPct val="115000"/>
              </a:lnSpc>
              <a:spcBef>
                <a:spcPts val="0"/>
              </a:spcBef>
              <a:spcAft>
                <a:spcPts val="0"/>
              </a:spcAft>
              <a:buClr>
                <a:schemeClr val="dk1"/>
              </a:buClr>
              <a:buSzPts val="1400"/>
              <a:buNone/>
              <a:defRPr b="0" i="0" sz="1300" u="none" cap="none" strike="noStrike">
                <a:solidFill>
                  <a:schemeClr val="dk1"/>
                </a:solidFill>
              </a:defRPr>
            </a:lvl3pPr>
            <a:lvl4pPr indent="0" lvl="3" marL="0" marR="0" rtl="0" algn="l">
              <a:lnSpc>
                <a:spcPct val="115000"/>
              </a:lnSpc>
              <a:spcBef>
                <a:spcPts val="0"/>
              </a:spcBef>
              <a:spcAft>
                <a:spcPts val="0"/>
              </a:spcAft>
              <a:buClr>
                <a:schemeClr val="dk1"/>
              </a:buClr>
              <a:buSzPts val="1400"/>
              <a:buNone/>
              <a:defRPr b="0" i="0" sz="1300" u="none" cap="none" strike="noStrike">
                <a:solidFill>
                  <a:schemeClr val="dk1"/>
                </a:solidFill>
              </a:defRPr>
            </a:lvl4pPr>
            <a:lvl5pPr indent="0" lvl="4" marL="0" marR="0" rtl="0" algn="l">
              <a:lnSpc>
                <a:spcPct val="115000"/>
              </a:lnSpc>
              <a:spcBef>
                <a:spcPts val="0"/>
              </a:spcBef>
              <a:spcAft>
                <a:spcPts val="0"/>
              </a:spcAft>
              <a:buClr>
                <a:schemeClr val="dk1"/>
              </a:buClr>
              <a:buSzPts val="1400"/>
              <a:buNone/>
              <a:defRPr b="0" i="0" sz="1300" u="none" cap="none" strike="noStrike">
                <a:solidFill>
                  <a:schemeClr val="dk1"/>
                </a:solidFill>
              </a:defRPr>
            </a:lvl5pPr>
            <a:lvl6pPr indent="0" lvl="5" marL="0" marR="0" rtl="0" algn="l">
              <a:lnSpc>
                <a:spcPct val="115000"/>
              </a:lnSpc>
              <a:spcBef>
                <a:spcPts val="0"/>
              </a:spcBef>
              <a:spcAft>
                <a:spcPts val="0"/>
              </a:spcAft>
              <a:buClr>
                <a:schemeClr val="dk1"/>
              </a:buClr>
              <a:buSzPts val="1400"/>
              <a:buNone/>
              <a:defRPr b="0" i="0" sz="1300" u="none" cap="none" strike="noStrike">
                <a:solidFill>
                  <a:schemeClr val="dk1"/>
                </a:solidFill>
              </a:defRPr>
            </a:lvl6pPr>
            <a:lvl7pPr indent="0" lvl="6" marL="0" marR="0" rtl="0" algn="l">
              <a:lnSpc>
                <a:spcPct val="115000"/>
              </a:lnSpc>
              <a:spcBef>
                <a:spcPts val="0"/>
              </a:spcBef>
              <a:spcAft>
                <a:spcPts val="0"/>
              </a:spcAft>
              <a:buClr>
                <a:schemeClr val="dk1"/>
              </a:buClr>
              <a:buSzPts val="1400"/>
              <a:buNone/>
              <a:defRPr b="0" i="0" sz="1300" u="none" cap="none" strike="noStrike">
                <a:solidFill>
                  <a:schemeClr val="dk1"/>
                </a:solidFill>
              </a:defRPr>
            </a:lvl7pPr>
            <a:lvl8pPr indent="0" lvl="7" marL="0" marR="0" rtl="0" algn="l">
              <a:lnSpc>
                <a:spcPct val="115000"/>
              </a:lnSpc>
              <a:spcBef>
                <a:spcPts val="0"/>
              </a:spcBef>
              <a:spcAft>
                <a:spcPts val="0"/>
              </a:spcAft>
              <a:buClr>
                <a:schemeClr val="dk1"/>
              </a:buClr>
              <a:buSzPts val="1400"/>
              <a:buNone/>
              <a:defRPr b="0" i="0" sz="1300" u="none" cap="none" strike="noStrike">
                <a:solidFill>
                  <a:schemeClr val="dk1"/>
                </a:solidFill>
              </a:defRPr>
            </a:lvl8pPr>
            <a:lvl9pPr indent="0" lvl="8" marL="0" marR="0" rtl="0" algn="l">
              <a:lnSpc>
                <a:spcPct val="115000"/>
              </a:lnSpc>
              <a:spcBef>
                <a:spcPts val="0"/>
              </a:spcBef>
              <a:spcAft>
                <a:spcPts val="0"/>
              </a:spcAft>
              <a:buClr>
                <a:schemeClr val="dk1"/>
              </a:buClr>
              <a:buSzPts val="1400"/>
              <a:buNone/>
              <a:defRPr b="0" i="0" sz="1300" u="none" cap="none" strike="noStrike">
                <a:solidFill>
                  <a:schemeClr val="dk1"/>
                </a:solidFill>
              </a:defRPr>
            </a:lvl9pPr>
          </a:lstStyle>
          <a:p/>
        </p:txBody>
      </p:sp>
      <p:sp>
        <p:nvSpPr>
          <p:cNvPr id="100" name="Google Shape;100;p22"/>
          <p:cNvSpPr txBox="1"/>
          <p:nvPr>
            <p:ph idx="13" type="subTitle"/>
          </p:nvPr>
        </p:nvSpPr>
        <p:spPr>
          <a:xfrm>
            <a:off x="826650" y="2942567"/>
            <a:ext cx="3753900" cy="246300"/>
          </a:xfrm>
          <a:prstGeom prst="rect">
            <a:avLst/>
          </a:prstGeom>
          <a:noFill/>
          <a:ln>
            <a:noFill/>
          </a:ln>
        </p:spPr>
        <p:txBody>
          <a:bodyPr anchorCtr="0" anchor="ctr" bIns="91425" lIns="91425" spcFirstLastPara="1" rIns="91425" wrap="square" tIns="91425">
            <a:noAutofit/>
          </a:bodyPr>
          <a:lstStyle>
            <a:lvl1pPr indent="0" lvl="0" marL="0" marR="0" rtl="0" algn="l">
              <a:lnSpc>
                <a:spcPct val="115000"/>
              </a:lnSpc>
              <a:spcBef>
                <a:spcPts val="0"/>
              </a:spcBef>
              <a:spcAft>
                <a:spcPts val="0"/>
              </a:spcAft>
              <a:buClr>
                <a:schemeClr val="dk1"/>
              </a:buClr>
              <a:buSzPts val="1400"/>
              <a:buNone/>
              <a:defRPr b="0" i="0" sz="1700" u="none" cap="none" strike="noStrike">
                <a:solidFill>
                  <a:schemeClr val="dk1"/>
                </a:solidFill>
              </a:defRPr>
            </a:lvl1pPr>
            <a:lvl2pPr indent="0" lvl="1" marL="0" marR="0" rtl="0" algn="l">
              <a:lnSpc>
                <a:spcPct val="115000"/>
              </a:lnSpc>
              <a:spcBef>
                <a:spcPts val="0"/>
              </a:spcBef>
              <a:spcAft>
                <a:spcPts val="0"/>
              </a:spcAft>
              <a:buClr>
                <a:schemeClr val="dk1"/>
              </a:buClr>
              <a:buSzPts val="1400"/>
              <a:buNone/>
              <a:defRPr b="0" i="0" sz="1500" u="none" cap="none" strike="noStrike">
                <a:solidFill>
                  <a:schemeClr val="dk1"/>
                </a:solidFill>
              </a:defRPr>
            </a:lvl2pPr>
            <a:lvl3pPr indent="0" lvl="2" marL="0" marR="0" rtl="0" algn="l">
              <a:lnSpc>
                <a:spcPct val="115000"/>
              </a:lnSpc>
              <a:spcBef>
                <a:spcPts val="0"/>
              </a:spcBef>
              <a:spcAft>
                <a:spcPts val="0"/>
              </a:spcAft>
              <a:buClr>
                <a:schemeClr val="dk1"/>
              </a:buClr>
              <a:buSzPts val="1400"/>
              <a:buNone/>
              <a:defRPr b="0" i="0" sz="1500" u="none" cap="none" strike="noStrike">
                <a:solidFill>
                  <a:schemeClr val="dk1"/>
                </a:solidFill>
              </a:defRPr>
            </a:lvl3pPr>
            <a:lvl4pPr indent="0" lvl="3" marL="0" marR="0" rtl="0" algn="l">
              <a:lnSpc>
                <a:spcPct val="115000"/>
              </a:lnSpc>
              <a:spcBef>
                <a:spcPts val="0"/>
              </a:spcBef>
              <a:spcAft>
                <a:spcPts val="0"/>
              </a:spcAft>
              <a:buClr>
                <a:schemeClr val="dk1"/>
              </a:buClr>
              <a:buSzPts val="1400"/>
              <a:buNone/>
              <a:defRPr b="0" i="0" sz="1500" u="none" cap="none" strike="noStrike">
                <a:solidFill>
                  <a:schemeClr val="dk1"/>
                </a:solidFill>
              </a:defRPr>
            </a:lvl4pPr>
            <a:lvl5pPr indent="0" lvl="4" marL="0" marR="0" rtl="0" algn="l">
              <a:lnSpc>
                <a:spcPct val="115000"/>
              </a:lnSpc>
              <a:spcBef>
                <a:spcPts val="0"/>
              </a:spcBef>
              <a:spcAft>
                <a:spcPts val="0"/>
              </a:spcAft>
              <a:buClr>
                <a:schemeClr val="dk1"/>
              </a:buClr>
              <a:buSzPts val="1400"/>
              <a:buNone/>
              <a:defRPr b="0" i="0" sz="1500" u="none" cap="none" strike="noStrike">
                <a:solidFill>
                  <a:schemeClr val="dk1"/>
                </a:solidFill>
              </a:defRPr>
            </a:lvl5pPr>
            <a:lvl6pPr indent="0" lvl="5" marL="0" marR="0" rtl="0" algn="l">
              <a:lnSpc>
                <a:spcPct val="115000"/>
              </a:lnSpc>
              <a:spcBef>
                <a:spcPts val="0"/>
              </a:spcBef>
              <a:spcAft>
                <a:spcPts val="0"/>
              </a:spcAft>
              <a:buClr>
                <a:schemeClr val="dk1"/>
              </a:buClr>
              <a:buSzPts val="1400"/>
              <a:buNone/>
              <a:defRPr b="0" i="0" sz="1500" u="none" cap="none" strike="noStrike">
                <a:solidFill>
                  <a:schemeClr val="dk1"/>
                </a:solidFill>
              </a:defRPr>
            </a:lvl6pPr>
            <a:lvl7pPr indent="0" lvl="6" marL="0" marR="0" rtl="0" algn="l">
              <a:lnSpc>
                <a:spcPct val="115000"/>
              </a:lnSpc>
              <a:spcBef>
                <a:spcPts val="0"/>
              </a:spcBef>
              <a:spcAft>
                <a:spcPts val="0"/>
              </a:spcAft>
              <a:buClr>
                <a:schemeClr val="dk1"/>
              </a:buClr>
              <a:buSzPts val="1400"/>
              <a:buNone/>
              <a:defRPr b="0" i="0" sz="1500" u="none" cap="none" strike="noStrike">
                <a:solidFill>
                  <a:schemeClr val="dk1"/>
                </a:solidFill>
              </a:defRPr>
            </a:lvl7pPr>
            <a:lvl8pPr indent="0" lvl="7" marL="0" marR="0" rtl="0" algn="l">
              <a:lnSpc>
                <a:spcPct val="115000"/>
              </a:lnSpc>
              <a:spcBef>
                <a:spcPts val="0"/>
              </a:spcBef>
              <a:spcAft>
                <a:spcPts val="0"/>
              </a:spcAft>
              <a:buClr>
                <a:schemeClr val="dk1"/>
              </a:buClr>
              <a:buSzPts val="1400"/>
              <a:buNone/>
              <a:defRPr b="0" i="0" sz="1500" u="none" cap="none" strike="noStrike">
                <a:solidFill>
                  <a:schemeClr val="dk1"/>
                </a:solidFill>
              </a:defRPr>
            </a:lvl8pPr>
            <a:lvl9pPr indent="0" lvl="8" marL="0" marR="0" rtl="0" algn="l">
              <a:lnSpc>
                <a:spcPct val="115000"/>
              </a:lnSpc>
              <a:spcBef>
                <a:spcPts val="0"/>
              </a:spcBef>
              <a:spcAft>
                <a:spcPts val="0"/>
              </a:spcAft>
              <a:buClr>
                <a:schemeClr val="dk1"/>
              </a:buClr>
              <a:buSzPts val="1400"/>
              <a:buNone/>
              <a:defRPr b="0" i="0" sz="1500" u="none" cap="none" strike="noStrike">
                <a:solidFill>
                  <a:schemeClr val="dk1"/>
                </a:solidFill>
              </a:defRPr>
            </a:lvl9pPr>
          </a:lstStyle>
          <a:p/>
        </p:txBody>
      </p:sp>
      <p:sp>
        <p:nvSpPr>
          <p:cNvPr id="101" name="Google Shape;101;p22"/>
          <p:cNvSpPr txBox="1"/>
          <p:nvPr>
            <p:ph idx="14" type="subTitle"/>
          </p:nvPr>
        </p:nvSpPr>
        <p:spPr>
          <a:xfrm>
            <a:off x="826650" y="3233511"/>
            <a:ext cx="3753900" cy="246300"/>
          </a:xfrm>
          <a:prstGeom prst="rect">
            <a:avLst/>
          </a:prstGeom>
          <a:noFill/>
          <a:ln>
            <a:noFill/>
          </a:ln>
        </p:spPr>
        <p:txBody>
          <a:bodyPr anchorCtr="0" anchor="b" bIns="91425" lIns="91425" spcFirstLastPara="1" rIns="91425" wrap="square" tIns="91425">
            <a:noAutofit/>
          </a:bodyPr>
          <a:lstStyle>
            <a:lvl1pPr indent="0" lvl="0" marL="0" marR="0" rtl="0" algn="l">
              <a:lnSpc>
                <a:spcPct val="115000"/>
              </a:lnSpc>
              <a:spcBef>
                <a:spcPts val="0"/>
              </a:spcBef>
              <a:spcAft>
                <a:spcPts val="0"/>
              </a:spcAft>
              <a:buClr>
                <a:schemeClr val="dk1"/>
              </a:buClr>
              <a:buSzPts val="1400"/>
              <a:buNone/>
              <a:defRPr b="0" i="0" sz="1300" u="none" cap="none" strike="noStrike">
                <a:solidFill>
                  <a:srgbClr val="4C4C4C"/>
                </a:solidFill>
              </a:defRPr>
            </a:lvl1pPr>
            <a:lvl2pPr indent="0" lvl="1" marL="0" marR="0" rtl="0" algn="l">
              <a:lnSpc>
                <a:spcPct val="115000"/>
              </a:lnSpc>
              <a:spcBef>
                <a:spcPts val="0"/>
              </a:spcBef>
              <a:spcAft>
                <a:spcPts val="0"/>
              </a:spcAft>
              <a:buClr>
                <a:schemeClr val="dk1"/>
              </a:buClr>
              <a:buSzPts val="1400"/>
              <a:buNone/>
              <a:defRPr b="0" i="0" sz="1300" u="none" cap="none" strike="noStrike">
                <a:solidFill>
                  <a:schemeClr val="dk1"/>
                </a:solidFill>
              </a:defRPr>
            </a:lvl2pPr>
            <a:lvl3pPr indent="0" lvl="2" marL="0" marR="0" rtl="0" algn="l">
              <a:lnSpc>
                <a:spcPct val="115000"/>
              </a:lnSpc>
              <a:spcBef>
                <a:spcPts val="0"/>
              </a:spcBef>
              <a:spcAft>
                <a:spcPts val="0"/>
              </a:spcAft>
              <a:buClr>
                <a:schemeClr val="dk1"/>
              </a:buClr>
              <a:buSzPts val="1400"/>
              <a:buNone/>
              <a:defRPr b="0" i="0" sz="1300" u="none" cap="none" strike="noStrike">
                <a:solidFill>
                  <a:schemeClr val="dk1"/>
                </a:solidFill>
              </a:defRPr>
            </a:lvl3pPr>
            <a:lvl4pPr indent="0" lvl="3" marL="0" marR="0" rtl="0" algn="l">
              <a:lnSpc>
                <a:spcPct val="115000"/>
              </a:lnSpc>
              <a:spcBef>
                <a:spcPts val="0"/>
              </a:spcBef>
              <a:spcAft>
                <a:spcPts val="0"/>
              </a:spcAft>
              <a:buClr>
                <a:schemeClr val="dk1"/>
              </a:buClr>
              <a:buSzPts val="1400"/>
              <a:buNone/>
              <a:defRPr b="0" i="0" sz="1300" u="none" cap="none" strike="noStrike">
                <a:solidFill>
                  <a:schemeClr val="dk1"/>
                </a:solidFill>
              </a:defRPr>
            </a:lvl4pPr>
            <a:lvl5pPr indent="0" lvl="4" marL="0" marR="0" rtl="0" algn="l">
              <a:lnSpc>
                <a:spcPct val="115000"/>
              </a:lnSpc>
              <a:spcBef>
                <a:spcPts val="0"/>
              </a:spcBef>
              <a:spcAft>
                <a:spcPts val="0"/>
              </a:spcAft>
              <a:buClr>
                <a:schemeClr val="dk1"/>
              </a:buClr>
              <a:buSzPts val="1400"/>
              <a:buNone/>
              <a:defRPr b="0" i="0" sz="1300" u="none" cap="none" strike="noStrike">
                <a:solidFill>
                  <a:schemeClr val="dk1"/>
                </a:solidFill>
              </a:defRPr>
            </a:lvl5pPr>
            <a:lvl6pPr indent="0" lvl="5" marL="0" marR="0" rtl="0" algn="l">
              <a:lnSpc>
                <a:spcPct val="115000"/>
              </a:lnSpc>
              <a:spcBef>
                <a:spcPts val="0"/>
              </a:spcBef>
              <a:spcAft>
                <a:spcPts val="0"/>
              </a:spcAft>
              <a:buClr>
                <a:schemeClr val="dk1"/>
              </a:buClr>
              <a:buSzPts val="1400"/>
              <a:buNone/>
              <a:defRPr b="0" i="0" sz="1300" u="none" cap="none" strike="noStrike">
                <a:solidFill>
                  <a:schemeClr val="dk1"/>
                </a:solidFill>
              </a:defRPr>
            </a:lvl6pPr>
            <a:lvl7pPr indent="0" lvl="6" marL="0" marR="0" rtl="0" algn="l">
              <a:lnSpc>
                <a:spcPct val="115000"/>
              </a:lnSpc>
              <a:spcBef>
                <a:spcPts val="0"/>
              </a:spcBef>
              <a:spcAft>
                <a:spcPts val="0"/>
              </a:spcAft>
              <a:buClr>
                <a:schemeClr val="dk1"/>
              </a:buClr>
              <a:buSzPts val="1400"/>
              <a:buNone/>
              <a:defRPr b="0" i="0" sz="1300" u="none" cap="none" strike="noStrike">
                <a:solidFill>
                  <a:schemeClr val="dk1"/>
                </a:solidFill>
              </a:defRPr>
            </a:lvl7pPr>
            <a:lvl8pPr indent="0" lvl="7" marL="0" marR="0" rtl="0" algn="l">
              <a:lnSpc>
                <a:spcPct val="115000"/>
              </a:lnSpc>
              <a:spcBef>
                <a:spcPts val="0"/>
              </a:spcBef>
              <a:spcAft>
                <a:spcPts val="0"/>
              </a:spcAft>
              <a:buClr>
                <a:schemeClr val="dk1"/>
              </a:buClr>
              <a:buSzPts val="1400"/>
              <a:buNone/>
              <a:defRPr b="0" i="0" sz="1300" u="none" cap="none" strike="noStrike">
                <a:solidFill>
                  <a:schemeClr val="dk1"/>
                </a:solidFill>
              </a:defRPr>
            </a:lvl8pPr>
            <a:lvl9pPr indent="0" lvl="8" marL="0" marR="0" rtl="0" algn="l">
              <a:lnSpc>
                <a:spcPct val="115000"/>
              </a:lnSpc>
              <a:spcBef>
                <a:spcPts val="0"/>
              </a:spcBef>
              <a:spcAft>
                <a:spcPts val="0"/>
              </a:spcAft>
              <a:buClr>
                <a:schemeClr val="dk1"/>
              </a:buClr>
              <a:buSzPts val="1400"/>
              <a:buNone/>
              <a:defRPr b="0" i="0" sz="1300" u="none" cap="none" strike="noStrike">
                <a:solidFill>
                  <a:schemeClr val="dk1"/>
                </a:solidFill>
              </a:defRPr>
            </a:lvl9pPr>
          </a:lstStyle>
          <a:p/>
        </p:txBody>
      </p:sp>
      <p:sp>
        <p:nvSpPr>
          <p:cNvPr id="102" name="Google Shape;102;p22"/>
          <p:cNvSpPr txBox="1"/>
          <p:nvPr>
            <p:ph idx="15" type="subTitle"/>
          </p:nvPr>
        </p:nvSpPr>
        <p:spPr>
          <a:xfrm>
            <a:off x="4630950" y="2942567"/>
            <a:ext cx="3753900" cy="246300"/>
          </a:xfrm>
          <a:prstGeom prst="rect">
            <a:avLst/>
          </a:prstGeom>
          <a:noFill/>
          <a:ln>
            <a:noFill/>
          </a:ln>
        </p:spPr>
        <p:txBody>
          <a:bodyPr anchorCtr="0" anchor="ctr" bIns="91425" lIns="91425" spcFirstLastPara="1" rIns="91425" wrap="square" tIns="91425">
            <a:noAutofit/>
          </a:bodyPr>
          <a:lstStyle>
            <a:lvl1pPr indent="0" lvl="0" marL="0" marR="0" rtl="0" algn="l">
              <a:lnSpc>
                <a:spcPct val="115000"/>
              </a:lnSpc>
              <a:spcBef>
                <a:spcPts val="0"/>
              </a:spcBef>
              <a:spcAft>
                <a:spcPts val="0"/>
              </a:spcAft>
              <a:buClr>
                <a:schemeClr val="dk1"/>
              </a:buClr>
              <a:buSzPts val="1400"/>
              <a:buNone/>
              <a:defRPr b="0" i="0" sz="1700" u="none" cap="none" strike="noStrike">
                <a:solidFill>
                  <a:schemeClr val="dk1"/>
                </a:solidFill>
              </a:defRPr>
            </a:lvl1pPr>
            <a:lvl2pPr indent="0" lvl="1" marL="0" marR="0" rtl="0" algn="l">
              <a:lnSpc>
                <a:spcPct val="115000"/>
              </a:lnSpc>
              <a:spcBef>
                <a:spcPts val="0"/>
              </a:spcBef>
              <a:spcAft>
                <a:spcPts val="0"/>
              </a:spcAft>
              <a:buClr>
                <a:schemeClr val="dk1"/>
              </a:buClr>
              <a:buSzPts val="1400"/>
              <a:buNone/>
              <a:defRPr b="0" i="0" sz="1500" u="none" cap="none" strike="noStrike">
                <a:solidFill>
                  <a:schemeClr val="dk1"/>
                </a:solidFill>
              </a:defRPr>
            </a:lvl2pPr>
            <a:lvl3pPr indent="0" lvl="2" marL="0" marR="0" rtl="0" algn="l">
              <a:lnSpc>
                <a:spcPct val="115000"/>
              </a:lnSpc>
              <a:spcBef>
                <a:spcPts val="0"/>
              </a:spcBef>
              <a:spcAft>
                <a:spcPts val="0"/>
              </a:spcAft>
              <a:buClr>
                <a:schemeClr val="dk1"/>
              </a:buClr>
              <a:buSzPts val="1400"/>
              <a:buNone/>
              <a:defRPr b="0" i="0" sz="1500" u="none" cap="none" strike="noStrike">
                <a:solidFill>
                  <a:schemeClr val="dk1"/>
                </a:solidFill>
              </a:defRPr>
            </a:lvl3pPr>
            <a:lvl4pPr indent="0" lvl="3" marL="0" marR="0" rtl="0" algn="l">
              <a:lnSpc>
                <a:spcPct val="115000"/>
              </a:lnSpc>
              <a:spcBef>
                <a:spcPts val="0"/>
              </a:spcBef>
              <a:spcAft>
                <a:spcPts val="0"/>
              </a:spcAft>
              <a:buClr>
                <a:schemeClr val="dk1"/>
              </a:buClr>
              <a:buSzPts val="1400"/>
              <a:buNone/>
              <a:defRPr b="0" i="0" sz="1500" u="none" cap="none" strike="noStrike">
                <a:solidFill>
                  <a:schemeClr val="dk1"/>
                </a:solidFill>
              </a:defRPr>
            </a:lvl4pPr>
            <a:lvl5pPr indent="0" lvl="4" marL="0" marR="0" rtl="0" algn="l">
              <a:lnSpc>
                <a:spcPct val="115000"/>
              </a:lnSpc>
              <a:spcBef>
                <a:spcPts val="0"/>
              </a:spcBef>
              <a:spcAft>
                <a:spcPts val="0"/>
              </a:spcAft>
              <a:buClr>
                <a:schemeClr val="dk1"/>
              </a:buClr>
              <a:buSzPts val="1400"/>
              <a:buNone/>
              <a:defRPr b="0" i="0" sz="1500" u="none" cap="none" strike="noStrike">
                <a:solidFill>
                  <a:schemeClr val="dk1"/>
                </a:solidFill>
              </a:defRPr>
            </a:lvl5pPr>
            <a:lvl6pPr indent="0" lvl="5" marL="0" marR="0" rtl="0" algn="l">
              <a:lnSpc>
                <a:spcPct val="115000"/>
              </a:lnSpc>
              <a:spcBef>
                <a:spcPts val="0"/>
              </a:spcBef>
              <a:spcAft>
                <a:spcPts val="0"/>
              </a:spcAft>
              <a:buClr>
                <a:schemeClr val="dk1"/>
              </a:buClr>
              <a:buSzPts val="1400"/>
              <a:buNone/>
              <a:defRPr b="0" i="0" sz="1500" u="none" cap="none" strike="noStrike">
                <a:solidFill>
                  <a:schemeClr val="dk1"/>
                </a:solidFill>
              </a:defRPr>
            </a:lvl6pPr>
            <a:lvl7pPr indent="0" lvl="6" marL="0" marR="0" rtl="0" algn="l">
              <a:lnSpc>
                <a:spcPct val="115000"/>
              </a:lnSpc>
              <a:spcBef>
                <a:spcPts val="0"/>
              </a:spcBef>
              <a:spcAft>
                <a:spcPts val="0"/>
              </a:spcAft>
              <a:buClr>
                <a:schemeClr val="dk1"/>
              </a:buClr>
              <a:buSzPts val="1400"/>
              <a:buNone/>
              <a:defRPr b="0" i="0" sz="1500" u="none" cap="none" strike="noStrike">
                <a:solidFill>
                  <a:schemeClr val="dk1"/>
                </a:solidFill>
              </a:defRPr>
            </a:lvl7pPr>
            <a:lvl8pPr indent="0" lvl="7" marL="0" marR="0" rtl="0" algn="l">
              <a:lnSpc>
                <a:spcPct val="115000"/>
              </a:lnSpc>
              <a:spcBef>
                <a:spcPts val="0"/>
              </a:spcBef>
              <a:spcAft>
                <a:spcPts val="0"/>
              </a:spcAft>
              <a:buClr>
                <a:schemeClr val="dk1"/>
              </a:buClr>
              <a:buSzPts val="1400"/>
              <a:buNone/>
              <a:defRPr b="0" i="0" sz="1500" u="none" cap="none" strike="noStrike">
                <a:solidFill>
                  <a:schemeClr val="dk1"/>
                </a:solidFill>
              </a:defRPr>
            </a:lvl8pPr>
            <a:lvl9pPr indent="0" lvl="8" marL="0" marR="0" rtl="0" algn="l">
              <a:lnSpc>
                <a:spcPct val="115000"/>
              </a:lnSpc>
              <a:spcBef>
                <a:spcPts val="0"/>
              </a:spcBef>
              <a:spcAft>
                <a:spcPts val="0"/>
              </a:spcAft>
              <a:buClr>
                <a:schemeClr val="dk1"/>
              </a:buClr>
              <a:buSzPts val="1400"/>
              <a:buNone/>
              <a:defRPr b="0" i="0" sz="1500" u="none" cap="none" strike="noStrike">
                <a:solidFill>
                  <a:schemeClr val="dk1"/>
                </a:solidFill>
              </a:defRPr>
            </a:lvl9pPr>
          </a:lstStyle>
          <a:p/>
        </p:txBody>
      </p:sp>
      <p:sp>
        <p:nvSpPr>
          <p:cNvPr id="103" name="Google Shape;103;p22"/>
          <p:cNvSpPr txBox="1"/>
          <p:nvPr>
            <p:ph idx="16" type="subTitle"/>
          </p:nvPr>
        </p:nvSpPr>
        <p:spPr>
          <a:xfrm>
            <a:off x="4630950" y="3233511"/>
            <a:ext cx="3753900" cy="246300"/>
          </a:xfrm>
          <a:prstGeom prst="rect">
            <a:avLst/>
          </a:prstGeom>
          <a:noFill/>
          <a:ln>
            <a:noFill/>
          </a:ln>
        </p:spPr>
        <p:txBody>
          <a:bodyPr anchorCtr="0" anchor="b" bIns="91425" lIns="91425" spcFirstLastPara="1" rIns="91425" wrap="square" tIns="91425">
            <a:noAutofit/>
          </a:bodyPr>
          <a:lstStyle>
            <a:lvl1pPr indent="0" lvl="0" marL="0" marR="0" rtl="0" algn="l">
              <a:lnSpc>
                <a:spcPct val="115000"/>
              </a:lnSpc>
              <a:spcBef>
                <a:spcPts val="0"/>
              </a:spcBef>
              <a:spcAft>
                <a:spcPts val="0"/>
              </a:spcAft>
              <a:buClr>
                <a:schemeClr val="dk1"/>
              </a:buClr>
              <a:buSzPts val="1400"/>
              <a:buNone/>
              <a:defRPr b="0" i="0" sz="1300" u="none" cap="none" strike="noStrike">
                <a:solidFill>
                  <a:srgbClr val="4C4C4C"/>
                </a:solidFill>
              </a:defRPr>
            </a:lvl1pPr>
            <a:lvl2pPr indent="0" lvl="1" marL="0" marR="0" rtl="0" algn="l">
              <a:lnSpc>
                <a:spcPct val="115000"/>
              </a:lnSpc>
              <a:spcBef>
                <a:spcPts val="0"/>
              </a:spcBef>
              <a:spcAft>
                <a:spcPts val="0"/>
              </a:spcAft>
              <a:buClr>
                <a:schemeClr val="dk1"/>
              </a:buClr>
              <a:buSzPts val="1400"/>
              <a:buNone/>
              <a:defRPr b="0" i="0" sz="1300" u="none" cap="none" strike="noStrike">
                <a:solidFill>
                  <a:schemeClr val="dk1"/>
                </a:solidFill>
              </a:defRPr>
            </a:lvl2pPr>
            <a:lvl3pPr indent="0" lvl="2" marL="0" marR="0" rtl="0" algn="l">
              <a:lnSpc>
                <a:spcPct val="115000"/>
              </a:lnSpc>
              <a:spcBef>
                <a:spcPts val="0"/>
              </a:spcBef>
              <a:spcAft>
                <a:spcPts val="0"/>
              </a:spcAft>
              <a:buClr>
                <a:schemeClr val="dk1"/>
              </a:buClr>
              <a:buSzPts val="1400"/>
              <a:buNone/>
              <a:defRPr b="0" i="0" sz="1300" u="none" cap="none" strike="noStrike">
                <a:solidFill>
                  <a:schemeClr val="dk1"/>
                </a:solidFill>
              </a:defRPr>
            </a:lvl3pPr>
            <a:lvl4pPr indent="0" lvl="3" marL="0" marR="0" rtl="0" algn="l">
              <a:lnSpc>
                <a:spcPct val="115000"/>
              </a:lnSpc>
              <a:spcBef>
                <a:spcPts val="0"/>
              </a:spcBef>
              <a:spcAft>
                <a:spcPts val="0"/>
              </a:spcAft>
              <a:buClr>
                <a:schemeClr val="dk1"/>
              </a:buClr>
              <a:buSzPts val="1400"/>
              <a:buNone/>
              <a:defRPr b="0" i="0" sz="1300" u="none" cap="none" strike="noStrike">
                <a:solidFill>
                  <a:schemeClr val="dk1"/>
                </a:solidFill>
              </a:defRPr>
            </a:lvl4pPr>
            <a:lvl5pPr indent="0" lvl="4" marL="0" marR="0" rtl="0" algn="l">
              <a:lnSpc>
                <a:spcPct val="115000"/>
              </a:lnSpc>
              <a:spcBef>
                <a:spcPts val="0"/>
              </a:spcBef>
              <a:spcAft>
                <a:spcPts val="0"/>
              </a:spcAft>
              <a:buClr>
                <a:schemeClr val="dk1"/>
              </a:buClr>
              <a:buSzPts val="1400"/>
              <a:buNone/>
              <a:defRPr b="0" i="0" sz="1300" u="none" cap="none" strike="noStrike">
                <a:solidFill>
                  <a:schemeClr val="dk1"/>
                </a:solidFill>
              </a:defRPr>
            </a:lvl5pPr>
            <a:lvl6pPr indent="0" lvl="5" marL="0" marR="0" rtl="0" algn="l">
              <a:lnSpc>
                <a:spcPct val="115000"/>
              </a:lnSpc>
              <a:spcBef>
                <a:spcPts val="0"/>
              </a:spcBef>
              <a:spcAft>
                <a:spcPts val="0"/>
              </a:spcAft>
              <a:buClr>
                <a:schemeClr val="dk1"/>
              </a:buClr>
              <a:buSzPts val="1400"/>
              <a:buNone/>
              <a:defRPr b="0" i="0" sz="1300" u="none" cap="none" strike="noStrike">
                <a:solidFill>
                  <a:schemeClr val="dk1"/>
                </a:solidFill>
              </a:defRPr>
            </a:lvl6pPr>
            <a:lvl7pPr indent="0" lvl="6" marL="0" marR="0" rtl="0" algn="l">
              <a:lnSpc>
                <a:spcPct val="115000"/>
              </a:lnSpc>
              <a:spcBef>
                <a:spcPts val="0"/>
              </a:spcBef>
              <a:spcAft>
                <a:spcPts val="0"/>
              </a:spcAft>
              <a:buClr>
                <a:schemeClr val="dk1"/>
              </a:buClr>
              <a:buSzPts val="1400"/>
              <a:buNone/>
              <a:defRPr b="0" i="0" sz="1300" u="none" cap="none" strike="noStrike">
                <a:solidFill>
                  <a:schemeClr val="dk1"/>
                </a:solidFill>
              </a:defRPr>
            </a:lvl7pPr>
            <a:lvl8pPr indent="0" lvl="7" marL="0" marR="0" rtl="0" algn="l">
              <a:lnSpc>
                <a:spcPct val="115000"/>
              </a:lnSpc>
              <a:spcBef>
                <a:spcPts val="0"/>
              </a:spcBef>
              <a:spcAft>
                <a:spcPts val="0"/>
              </a:spcAft>
              <a:buClr>
                <a:schemeClr val="dk1"/>
              </a:buClr>
              <a:buSzPts val="1400"/>
              <a:buNone/>
              <a:defRPr b="0" i="0" sz="1300" u="none" cap="none" strike="noStrike">
                <a:solidFill>
                  <a:schemeClr val="dk1"/>
                </a:solidFill>
              </a:defRPr>
            </a:lvl8pPr>
            <a:lvl9pPr indent="0" lvl="8" marL="0" marR="0" rtl="0" algn="l">
              <a:lnSpc>
                <a:spcPct val="115000"/>
              </a:lnSpc>
              <a:spcBef>
                <a:spcPts val="0"/>
              </a:spcBef>
              <a:spcAft>
                <a:spcPts val="0"/>
              </a:spcAft>
              <a:buClr>
                <a:schemeClr val="dk1"/>
              </a:buClr>
              <a:buSzPts val="1400"/>
              <a:buNone/>
              <a:defRPr b="0" i="0" sz="1300" u="none" cap="none" strike="noStrike">
                <a:solidFill>
                  <a:schemeClr val="dk1"/>
                </a:solidFill>
              </a:defRPr>
            </a:lvl9pPr>
          </a:lstStyle>
          <a:p/>
        </p:txBody>
      </p:sp>
      <p:sp>
        <p:nvSpPr>
          <p:cNvPr id="104" name="Google Shape;104;p22"/>
          <p:cNvSpPr txBox="1"/>
          <p:nvPr>
            <p:ph idx="17" type="subTitle"/>
          </p:nvPr>
        </p:nvSpPr>
        <p:spPr>
          <a:xfrm>
            <a:off x="826650" y="3559762"/>
            <a:ext cx="3753900" cy="246300"/>
          </a:xfrm>
          <a:prstGeom prst="rect">
            <a:avLst/>
          </a:prstGeom>
          <a:noFill/>
          <a:ln>
            <a:noFill/>
          </a:ln>
        </p:spPr>
        <p:txBody>
          <a:bodyPr anchorCtr="0" anchor="ctr" bIns="91425" lIns="91425" spcFirstLastPara="1" rIns="91425" wrap="square" tIns="91425">
            <a:noAutofit/>
          </a:bodyPr>
          <a:lstStyle>
            <a:lvl1pPr indent="0" lvl="0" marL="0" marR="0" rtl="0" algn="l">
              <a:lnSpc>
                <a:spcPct val="115000"/>
              </a:lnSpc>
              <a:spcBef>
                <a:spcPts val="0"/>
              </a:spcBef>
              <a:spcAft>
                <a:spcPts val="0"/>
              </a:spcAft>
              <a:buClr>
                <a:schemeClr val="dk1"/>
              </a:buClr>
              <a:buSzPts val="1400"/>
              <a:buNone/>
              <a:defRPr b="0" i="0" sz="1700" u="none" cap="none" strike="noStrike">
                <a:solidFill>
                  <a:schemeClr val="dk1"/>
                </a:solidFill>
              </a:defRPr>
            </a:lvl1pPr>
            <a:lvl2pPr indent="0" lvl="1" marL="0" marR="0" rtl="0" algn="l">
              <a:lnSpc>
                <a:spcPct val="115000"/>
              </a:lnSpc>
              <a:spcBef>
                <a:spcPts val="0"/>
              </a:spcBef>
              <a:spcAft>
                <a:spcPts val="0"/>
              </a:spcAft>
              <a:buClr>
                <a:schemeClr val="dk1"/>
              </a:buClr>
              <a:buSzPts val="1400"/>
              <a:buNone/>
              <a:defRPr b="0" i="0" sz="1500" u="none" cap="none" strike="noStrike">
                <a:solidFill>
                  <a:schemeClr val="dk1"/>
                </a:solidFill>
              </a:defRPr>
            </a:lvl2pPr>
            <a:lvl3pPr indent="0" lvl="2" marL="0" marR="0" rtl="0" algn="l">
              <a:lnSpc>
                <a:spcPct val="115000"/>
              </a:lnSpc>
              <a:spcBef>
                <a:spcPts val="0"/>
              </a:spcBef>
              <a:spcAft>
                <a:spcPts val="0"/>
              </a:spcAft>
              <a:buClr>
                <a:schemeClr val="dk1"/>
              </a:buClr>
              <a:buSzPts val="1400"/>
              <a:buNone/>
              <a:defRPr b="0" i="0" sz="1500" u="none" cap="none" strike="noStrike">
                <a:solidFill>
                  <a:schemeClr val="dk1"/>
                </a:solidFill>
              </a:defRPr>
            </a:lvl3pPr>
            <a:lvl4pPr indent="0" lvl="3" marL="0" marR="0" rtl="0" algn="l">
              <a:lnSpc>
                <a:spcPct val="115000"/>
              </a:lnSpc>
              <a:spcBef>
                <a:spcPts val="0"/>
              </a:spcBef>
              <a:spcAft>
                <a:spcPts val="0"/>
              </a:spcAft>
              <a:buClr>
                <a:schemeClr val="dk1"/>
              </a:buClr>
              <a:buSzPts val="1400"/>
              <a:buNone/>
              <a:defRPr b="0" i="0" sz="1500" u="none" cap="none" strike="noStrike">
                <a:solidFill>
                  <a:schemeClr val="dk1"/>
                </a:solidFill>
              </a:defRPr>
            </a:lvl4pPr>
            <a:lvl5pPr indent="0" lvl="4" marL="0" marR="0" rtl="0" algn="l">
              <a:lnSpc>
                <a:spcPct val="115000"/>
              </a:lnSpc>
              <a:spcBef>
                <a:spcPts val="0"/>
              </a:spcBef>
              <a:spcAft>
                <a:spcPts val="0"/>
              </a:spcAft>
              <a:buClr>
                <a:schemeClr val="dk1"/>
              </a:buClr>
              <a:buSzPts val="1400"/>
              <a:buNone/>
              <a:defRPr b="0" i="0" sz="1500" u="none" cap="none" strike="noStrike">
                <a:solidFill>
                  <a:schemeClr val="dk1"/>
                </a:solidFill>
              </a:defRPr>
            </a:lvl5pPr>
            <a:lvl6pPr indent="0" lvl="5" marL="0" marR="0" rtl="0" algn="l">
              <a:lnSpc>
                <a:spcPct val="115000"/>
              </a:lnSpc>
              <a:spcBef>
                <a:spcPts val="0"/>
              </a:spcBef>
              <a:spcAft>
                <a:spcPts val="0"/>
              </a:spcAft>
              <a:buClr>
                <a:schemeClr val="dk1"/>
              </a:buClr>
              <a:buSzPts val="1400"/>
              <a:buNone/>
              <a:defRPr b="0" i="0" sz="1500" u="none" cap="none" strike="noStrike">
                <a:solidFill>
                  <a:schemeClr val="dk1"/>
                </a:solidFill>
              </a:defRPr>
            </a:lvl6pPr>
            <a:lvl7pPr indent="0" lvl="6" marL="0" marR="0" rtl="0" algn="l">
              <a:lnSpc>
                <a:spcPct val="115000"/>
              </a:lnSpc>
              <a:spcBef>
                <a:spcPts val="0"/>
              </a:spcBef>
              <a:spcAft>
                <a:spcPts val="0"/>
              </a:spcAft>
              <a:buClr>
                <a:schemeClr val="dk1"/>
              </a:buClr>
              <a:buSzPts val="1400"/>
              <a:buNone/>
              <a:defRPr b="0" i="0" sz="1500" u="none" cap="none" strike="noStrike">
                <a:solidFill>
                  <a:schemeClr val="dk1"/>
                </a:solidFill>
              </a:defRPr>
            </a:lvl7pPr>
            <a:lvl8pPr indent="0" lvl="7" marL="0" marR="0" rtl="0" algn="l">
              <a:lnSpc>
                <a:spcPct val="115000"/>
              </a:lnSpc>
              <a:spcBef>
                <a:spcPts val="0"/>
              </a:spcBef>
              <a:spcAft>
                <a:spcPts val="0"/>
              </a:spcAft>
              <a:buClr>
                <a:schemeClr val="dk1"/>
              </a:buClr>
              <a:buSzPts val="1400"/>
              <a:buNone/>
              <a:defRPr b="0" i="0" sz="1500" u="none" cap="none" strike="noStrike">
                <a:solidFill>
                  <a:schemeClr val="dk1"/>
                </a:solidFill>
              </a:defRPr>
            </a:lvl8pPr>
            <a:lvl9pPr indent="0" lvl="8" marL="0" marR="0" rtl="0" algn="l">
              <a:lnSpc>
                <a:spcPct val="115000"/>
              </a:lnSpc>
              <a:spcBef>
                <a:spcPts val="0"/>
              </a:spcBef>
              <a:spcAft>
                <a:spcPts val="0"/>
              </a:spcAft>
              <a:buClr>
                <a:schemeClr val="dk1"/>
              </a:buClr>
              <a:buSzPts val="1400"/>
              <a:buNone/>
              <a:defRPr b="0" i="0" sz="1500" u="none" cap="none" strike="noStrike">
                <a:solidFill>
                  <a:schemeClr val="dk1"/>
                </a:solidFill>
              </a:defRPr>
            </a:lvl9pPr>
          </a:lstStyle>
          <a:p/>
        </p:txBody>
      </p:sp>
      <p:sp>
        <p:nvSpPr>
          <p:cNvPr id="105" name="Google Shape;105;p22"/>
          <p:cNvSpPr txBox="1"/>
          <p:nvPr>
            <p:ph idx="18" type="subTitle"/>
          </p:nvPr>
        </p:nvSpPr>
        <p:spPr>
          <a:xfrm>
            <a:off x="826650" y="3850705"/>
            <a:ext cx="3753900" cy="246300"/>
          </a:xfrm>
          <a:prstGeom prst="rect">
            <a:avLst/>
          </a:prstGeom>
          <a:noFill/>
          <a:ln>
            <a:noFill/>
          </a:ln>
        </p:spPr>
        <p:txBody>
          <a:bodyPr anchorCtr="0" anchor="b" bIns="91425" lIns="91425" spcFirstLastPara="1" rIns="91425" wrap="square" tIns="91425">
            <a:noAutofit/>
          </a:bodyPr>
          <a:lstStyle>
            <a:lvl1pPr indent="0" lvl="0" marL="0" marR="0" rtl="0" algn="l">
              <a:lnSpc>
                <a:spcPct val="115000"/>
              </a:lnSpc>
              <a:spcBef>
                <a:spcPts val="0"/>
              </a:spcBef>
              <a:spcAft>
                <a:spcPts val="0"/>
              </a:spcAft>
              <a:buClr>
                <a:schemeClr val="dk1"/>
              </a:buClr>
              <a:buSzPts val="1400"/>
              <a:buNone/>
              <a:defRPr b="0" i="0" sz="1300" u="none" cap="none" strike="noStrike">
                <a:solidFill>
                  <a:srgbClr val="4C4C4C"/>
                </a:solidFill>
              </a:defRPr>
            </a:lvl1pPr>
            <a:lvl2pPr indent="0" lvl="1" marL="0" marR="0" rtl="0" algn="l">
              <a:lnSpc>
                <a:spcPct val="115000"/>
              </a:lnSpc>
              <a:spcBef>
                <a:spcPts val="0"/>
              </a:spcBef>
              <a:spcAft>
                <a:spcPts val="0"/>
              </a:spcAft>
              <a:buClr>
                <a:schemeClr val="dk1"/>
              </a:buClr>
              <a:buSzPts val="1400"/>
              <a:buNone/>
              <a:defRPr b="0" i="0" sz="1300" u="none" cap="none" strike="noStrike">
                <a:solidFill>
                  <a:schemeClr val="dk1"/>
                </a:solidFill>
              </a:defRPr>
            </a:lvl2pPr>
            <a:lvl3pPr indent="0" lvl="2" marL="0" marR="0" rtl="0" algn="l">
              <a:lnSpc>
                <a:spcPct val="115000"/>
              </a:lnSpc>
              <a:spcBef>
                <a:spcPts val="0"/>
              </a:spcBef>
              <a:spcAft>
                <a:spcPts val="0"/>
              </a:spcAft>
              <a:buClr>
                <a:schemeClr val="dk1"/>
              </a:buClr>
              <a:buSzPts val="1400"/>
              <a:buNone/>
              <a:defRPr b="0" i="0" sz="1300" u="none" cap="none" strike="noStrike">
                <a:solidFill>
                  <a:schemeClr val="dk1"/>
                </a:solidFill>
              </a:defRPr>
            </a:lvl3pPr>
            <a:lvl4pPr indent="0" lvl="3" marL="0" marR="0" rtl="0" algn="l">
              <a:lnSpc>
                <a:spcPct val="115000"/>
              </a:lnSpc>
              <a:spcBef>
                <a:spcPts val="0"/>
              </a:spcBef>
              <a:spcAft>
                <a:spcPts val="0"/>
              </a:spcAft>
              <a:buClr>
                <a:schemeClr val="dk1"/>
              </a:buClr>
              <a:buSzPts val="1400"/>
              <a:buNone/>
              <a:defRPr b="0" i="0" sz="1300" u="none" cap="none" strike="noStrike">
                <a:solidFill>
                  <a:schemeClr val="dk1"/>
                </a:solidFill>
              </a:defRPr>
            </a:lvl4pPr>
            <a:lvl5pPr indent="0" lvl="4" marL="0" marR="0" rtl="0" algn="l">
              <a:lnSpc>
                <a:spcPct val="115000"/>
              </a:lnSpc>
              <a:spcBef>
                <a:spcPts val="0"/>
              </a:spcBef>
              <a:spcAft>
                <a:spcPts val="0"/>
              </a:spcAft>
              <a:buClr>
                <a:schemeClr val="dk1"/>
              </a:buClr>
              <a:buSzPts val="1400"/>
              <a:buNone/>
              <a:defRPr b="0" i="0" sz="1300" u="none" cap="none" strike="noStrike">
                <a:solidFill>
                  <a:schemeClr val="dk1"/>
                </a:solidFill>
              </a:defRPr>
            </a:lvl5pPr>
            <a:lvl6pPr indent="0" lvl="5" marL="0" marR="0" rtl="0" algn="l">
              <a:lnSpc>
                <a:spcPct val="115000"/>
              </a:lnSpc>
              <a:spcBef>
                <a:spcPts val="0"/>
              </a:spcBef>
              <a:spcAft>
                <a:spcPts val="0"/>
              </a:spcAft>
              <a:buClr>
                <a:schemeClr val="dk1"/>
              </a:buClr>
              <a:buSzPts val="1400"/>
              <a:buNone/>
              <a:defRPr b="0" i="0" sz="1300" u="none" cap="none" strike="noStrike">
                <a:solidFill>
                  <a:schemeClr val="dk1"/>
                </a:solidFill>
              </a:defRPr>
            </a:lvl6pPr>
            <a:lvl7pPr indent="0" lvl="6" marL="0" marR="0" rtl="0" algn="l">
              <a:lnSpc>
                <a:spcPct val="115000"/>
              </a:lnSpc>
              <a:spcBef>
                <a:spcPts val="0"/>
              </a:spcBef>
              <a:spcAft>
                <a:spcPts val="0"/>
              </a:spcAft>
              <a:buClr>
                <a:schemeClr val="dk1"/>
              </a:buClr>
              <a:buSzPts val="1400"/>
              <a:buNone/>
              <a:defRPr b="0" i="0" sz="1300" u="none" cap="none" strike="noStrike">
                <a:solidFill>
                  <a:schemeClr val="dk1"/>
                </a:solidFill>
              </a:defRPr>
            </a:lvl7pPr>
            <a:lvl8pPr indent="0" lvl="7" marL="0" marR="0" rtl="0" algn="l">
              <a:lnSpc>
                <a:spcPct val="115000"/>
              </a:lnSpc>
              <a:spcBef>
                <a:spcPts val="0"/>
              </a:spcBef>
              <a:spcAft>
                <a:spcPts val="0"/>
              </a:spcAft>
              <a:buClr>
                <a:schemeClr val="dk1"/>
              </a:buClr>
              <a:buSzPts val="1400"/>
              <a:buNone/>
              <a:defRPr b="0" i="0" sz="1300" u="none" cap="none" strike="noStrike">
                <a:solidFill>
                  <a:schemeClr val="dk1"/>
                </a:solidFill>
              </a:defRPr>
            </a:lvl8pPr>
            <a:lvl9pPr indent="0" lvl="8" marL="0" marR="0" rtl="0" algn="l">
              <a:lnSpc>
                <a:spcPct val="115000"/>
              </a:lnSpc>
              <a:spcBef>
                <a:spcPts val="0"/>
              </a:spcBef>
              <a:spcAft>
                <a:spcPts val="0"/>
              </a:spcAft>
              <a:buClr>
                <a:schemeClr val="dk1"/>
              </a:buClr>
              <a:buSzPts val="1400"/>
              <a:buNone/>
              <a:defRPr b="0" i="0" sz="1300" u="none" cap="none" strike="noStrike">
                <a:solidFill>
                  <a:schemeClr val="dk1"/>
                </a:solidFill>
              </a:defRPr>
            </a:lvl9pPr>
          </a:lstStyle>
          <a:p/>
        </p:txBody>
      </p:sp>
      <p:sp>
        <p:nvSpPr>
          <p:cNvPr id="106" name="Google Shape;106;p22"/>
          <p:cNvSpPr txBox="1"/>
          <p:nvPr>
            <p:ph idx="19" type="subTitle"/>
          </p:nvPr>
        </p:nvSpPr>
        <p:spPr>
          <a:xfrm>
            <a:off x="4630950" y="3559762"/>
            <a:ext cx="3753900" cy="246300"/>
          </a:xfrm>
          <a:prstGeom prst="rect">
            <a:avLst/>
          </a:prstGeom>
          <a:noFill/>
          <a:ln>
            <a:noFill/>
          </a:ln>
        </p:spPr>
        <p:txBody>
          <a:bodyPr anchorCtr="0" anchor="ctr" bIns="91425" lIns="91425" spcFirstLastPara="1" rIns="91425" wrap="square" tIns="91425">
            <a:noAutofit/>
          </a:bodyPr>
          <a:lstStyle>
            <a:lvl1pPr indent="0" lvl="0" marL="0" marR="0" rtl="0" algn="l">
              <a:lnSpc>
                <a:spcPct val="115000"/>
              </a:lnSpc>
              <a:spcBef>
                <a:spcPts val="0"/>
              </a:spcBef>
              <a:spcAft>
                <a:spcPts val="0"/>
              </a:spcAft>
              <a:buClr>
                <a:schemeClr val="dk1"/>
              </a:buClr>
              <a:buSzPts val="1400"/>
              <a:buNone/>
              <a:defRPr b="0" i="0" sz="1700" u="none" cap="none" strike="noStrike">
                <a:solidFill>
                  <a:schemeClr val="dk1"/>
                </a:solidFill>
              </a:defRPr>
            </a:lvl1pPr>
            <a:lvl2pPr indent="0" lvl="1" marL="0" marR="0" rtl="0" algn="l">
              <a:lnSpc>
                <a:spcPct val="115000"/>
              </a:lnSpc>
              <a:spcBef>
                <a:spcPts val="0"/>
              </a:spcBef>
              <a:spcAft>
                <a:spcPts val="0"/>
              </a:spcAft>
              <a:buClr>
                <a:schemeClr val="dk1"/>
              </a:buClr>
              <a:buSzPts val="1400"/>
              <a:buNone/>
              <a:defRPr b="0" i="0" sz="1500" u="none" cap="none" strike="noStrike">
                <a:solidFill>
                  <a:schemeClr val="dk1"/>
                </a:solidFill>
              </a:defRPr>
            </a:lvl2pPr>
            <a:lvl3pPr indent="0" lvl="2" marL="0" marR="0" rtl="0" algn="l">
              <a:lnSpc>
                <a:spcPct val="115000"/>
              </a:lnSpc>
              <a:spcBef>
                <a:spcPts val="0"/>
              </a:spcBef>
              <a:spcAft>
                <a:spcPts val="0"/>
              </a:spcAft>
              <a:buClr>
                <a:schemeClr val="dk1"/>
              </a:buClr>
              <a:buSzPts val="1400"/>
              <a:buNone/>
              <a:defRPr b="0" i="0" sz="1500" u="none" cap="none" strike="noStrike">
                <a:solidFill>
                  <a:schemeClr val="dk1"/>
                </a:solidFill>
              </a:defRPr>
            </a:lvl3pPr>
            <a:lvl4pPr indent="0" lvl="3" marL="0" marR="0" rtl="0" algn="l">
              <a:lnSpc>
                <a:spcPct val="115000"/>
              </a:lnSpc>
              <a:spcBef>
                <a:spcPts val="0"/>
              </a:spcBef>
              <a:spcAft>
                <a:spcPts val="0"/>
              </a:spcAft>
              <a:buClr>
                <a:schemeClr val="dk1"/>
              </a:buClr>
              <a:buSzPts val="1400"/>
              <a:buNone/>
              <a:defRPr b="0" i="0" sz="1500" u="none" cap="none" strike="noStrike">
                <a:solidFill>
                  <a:schemeClr val="dk1"/>
                </a:solidFill>
              </a:defRPr>
            </a:lvl4pPr>
            <a:lvl5pPr indent="0" lvl="4" marL="0" marR="0" rtl="0" algn="l">
              <a:lnSpc>
                <a:spcPct val="115000"/>
              </a:lnSpc>
              <a:spcBef>
                <a:spcPts val="0"/>
              </a:spcBef>
              <a:spcAft>
                <a:spcPts val="0"/>
              </a:spcAft>
              <a:buClr>
                <a:schemeClr val="dk1"/>
              </a:buClr>
              <a:buSzPts val="1400"/>
              <a:buNone/>
              <a:defRPr b="0" i="0" sz="1500" u="none" cap="none" strike="noStrike">
                <a:solidFill>
                  <a:schemeClr val="dk1"/>
                </a:solidFill>
              </a:defRPr>
            </a:lvl5pPr>
            <a:lvl6pPr indent="0" lvl="5" marL="0" marR="0" rtl="0" algn="l">
              <a:lnSpc>
                <a:spcPct val="115000"/>
              </a:lnSpc>
              <a:spcBef>
                <a:spcPts val="0"/>
              </a:spcBef>
              <a:spcAft>
                <a:spcPts val="0"/>
              </a:spcAft>
              <a:buClr>
                <a:schemeClr val="dk1"/>
              </a:buClr>
              <a:buSzPts val="1400"/>
              <a:buNone/>
              <a:defRPr b="0" i="0" sz="1500" u="none" cap="none" strike="noStrike">
                <a:solidFill>
                  <a:schemeClr val="dk1"/>
                </a:solidFill>
              </a:defRPr>
            </a:lvl6pPr>
            <a:lvl7pPr indent="0" lvl="6" marL="0" marR="0" rtl="0" algn="l">
              <a:lnSpc>
                <a:spcPct val="115000"/>
              </a:lnSpc>
              <a:spcBef>
                <a:spcPts val="0"/>
              </a:spcBef>
              <a:spcAft>
                <a:spcPts val="0"/>
              </a:spcAft>
              <a:buClr>
                <a:schemeClr val="dk1"/>
              </a:buClr>
              <a:buSzPts val="1400"/>
              <a:buNone/>
              <a:defRPr b="0" i="0" sz="1500" u="none" cap="none" strike="noStrike">
                <a:solidFill>
                  <a:schemeClr val="dk1"/>
                </a:solidFill>
              </a:defRPr>
            </a:lvl7pPr>
            <a:lvl8pPr indent="0" lvl="7" marL="0" marR="0" rtl="0" algn="l">
              <a:lnSpc>
                <a:spcPct val="115000"/>
              </a:lnSpc>
              <a:spcBef>
                <a:spcPts val="0"/>
              </a:spcBef>
              <a:spcAft>
                <a:spcPts val="0"/>
              </a:spcAft>
              <a:buClr>
                <a:schemeClr val="dk1"/>
              </a:buClr>
              <a:buSzPts val="1400"/>
              <a:buNone/>
              <a:defRPr b="0" i="0" sz="1500" u="none" cap="none" strike="noStrike">
                <a:solidFill>
                  <a:schemeClr val="dk1"/>
                </a:solidFill>
              </a:defRPr>
            </a:lvl8pPr>
            <a:lvl9pPr indent="0" lvl="8" marL="0" marR="0" rtl="0" algn="l">
              <a:lnSpc>
                <a:spcPct val="115000"/>
              </a:lnSpc>
              <a:spcBef>
                <a:spcPts val="0"/>
              </a:spcBef>
              <a:spcAft>
                <a:spcPts val="0"/>
              </a:spcAft>
              <a:buClr>
                <a:schemeClr val="dk1"/>
              </a:buClr>
              <a:buSzPts val="1400"/>
              <a:buNone/>
              <a:defRPr b="0" i="0" sz="1500" u="none" cap="none" strike="noStrike">
                <a:solidFill>
                  <a:schemeClr val="dk1"/>
                </a:solidFill>
              </a:defRPr>
            </a:lvl9pPr>
          </a:lstStyle>
          <a:p/>
        </p:txBody>
      </p:sp>
      <p:sp>
        <p:nvSpPr>
          <p:cNvPr id="107" name="Google Shape;107;p22"/>
          <p:cNvSpPr txBox="1"/>
          <p:nvPr>
            <p:ph idx="20" type="subTitle"/>
          </p:nvPr>
        </p:nvSpPr>
        <p:spPr>
          <a:xfrm>
            <a:off x="4630950" y="3850705"/>
            <a:ext cx="3753900" cy="246300"/>
          </a:xfrm>
          <a:prstGeom prst="rect">
            <a:avLst/>
          </a:prstGeom>
          <a:noFill/>
          <a:ln>
            <a:noFill/>
          </a:ln>
        </p:spPr>
        <p:txBody>
          <a:bodyPr anchorCtr="0" anchor="b" bIns="91425" lIns="91425" spcFirstLastPara="1" rIns="91425" wrap="square" tIns="91425">
            <a:noAutofit/>
          </a:bodyPr>
          <a:lstStyle>
            <a:lvl1pPr indent="0" lvl="0" marL="0" marR="0" rtl="0" algn="l">
              <a:lnSpc>
                <a:spcPct val="115000"/>
              </a:lnSpc>
              <a:spcBef>
                <a:spcPts val="0"/>
              </a:spcBef>
              <a:spcAft>
                <a:spcPts val="0"/>
              </a:spcAft>
              <a:buClr>
                <a:schemeClr val="dk1"/>
              </a:buClr>
              <a:buSzPts val="1400"/>
              <a:buNone/>
              <a:defRPr b="0" i="0" sz="1300" u="none" cap="none" strike="noStrike">
                <a:solidFill>
                  <a:srgbClr val="4C4C4C"/>
                </a:solidFill>
              </a:defRPr>
            </a:lvl1pPr>
            <a:lvl2pPr indent="0" lvl="1" marL="0" marR="0" rtl="0" algn="l">
              <a:lnSpc>
                <a:spcPct val="115000"/>
              </a:lnSpc>
              <a:spcBef>
                <a:spcPts val="0"/>
              </a:spcBef>
              <a:spcAft>
                <a:spcPts val="0"/>
              </a:spcAft>
              <a:buClr>
                <a:schemeClr val="dk1"/>
              </a:buClr>
              <a:buSzPts val="1400"/>
              <a:buNone/>
              <a:defRPr b="0" i="0" sz="1300" u="none" cap="none" strike="noStrike">
                <a:solidFill>
                  <a:schemeClr val="dk1"/>
                </a:solidFill>
              </a:defRPr>
            </a:lvl2pPr>
            <a:lvl3pPr indent="0" lvl="2" marL="0" marR="0" rtl="0" algn="l">
              <a:lnSpc>
                <a:spcPct val="115000"/>
              </a:lnSpc>
              <a:spcBef>
                <a:spcPts val="0"/>
              </a:spcBef>
              <a:spcAft>
                <a:spcPts val="0"/>
              </a:spcAft>
              <a:buClr>
                <a:schemeClr val="dk1"/>
              </a:buClr>
              <a:buSzPts val="1400"/>
              <a:buNone/>
              <a:defRPr b="0" i="0" sz="1300" u="none" cap="none" strike="noStrike">
                <a:solidFill>
                  <a:schemeClr val="dk1"/>
                </a:solidFill>
              </a:defRPr>
            </a:lvl3pPr>
            <a:lvl4pPr indent="0" lvl="3" marL="0" marR="0" rtl="0" algn="l">
              <a:lnSpc>
                <a:spcPct val="115000"/>
              </a:lnSpc>
              <a:spcBef>
                <a:spcPts val="0"/>
              </a:spcBef>
              <a:spcAft>
                <a:spcPts val="0"/>
              </a:spcAft>
              <a:buClr>
                <a:schemeClr val="dk1"/>
              </a:buClr>
              <a:buSzPts val="1400"/>
              <a:buNone/>
              <a:defRPr b="0" i="0" sz="1300" u="none" cap="none" strike="noStrike">
                <a:solidFill>
                  <a:schemeClr val="dk1"/>
                </a:solidFill>
              </a:defRPr>
            </a:lvl4pPr>
            <a:lvl5pPr indent="0" lvl="4" marL="0" marR="0" rtl="0" algn="l">
              <a:lnSpc>
                <a:spcPct val="115000"/>
              </a:lnSpc>
              <a:spcBef>
                <a:spcPts val="0"/>
              </a:spcBef>
              <a:spcAft>
                <a:spcPts val="0"/>
              </a:spcAft>
              <a:buClr>
                <a:schemeClr val="dk1"/>
              </a:buClr>
              <a:buSzPts val="1400"/>
              <a:buNone/>
              <a:defRPr b="0" i="0" sz="1300" u="none" cap="none" strike="noStrike">
                <a:solidFill>
                  <a:schemeClr val="dk1"/>
                </a:solidFill>
              </a:defRPr>
            </a:lvl5pPr>
            <a:lvl6pPr indent="0" lvl="5" marL="0" marR="0" rtl="0" algn="l">
              <a:lnSpc>
                <a:spcPct val="115000"/>
              </a:lnSpc>
              <a:spcBef>
                <a:spcPts val="0"/>
              </a:spcBef>
              <a:spcAft>
                <a:spcPts val="0"/>
              </a:spcAft>
              <a:buClr>
                <a:schemeClr val="dk1"/>
              </a:buClr>
              <a:buSzPts val="1400"/>
              <a:buNone/>
              <a:defRPr b="0" i="0" sz="1300" u="none" cap="none" strike="noStrike">
                <a:solidFill>
                  <a:schemeClr val="dk1"/>
                </a:solidFill>
              </a:defRPr>
            </a:lvl6pPr>
            <a:lvl7pPr indent="0" lvl="6" marL="0" marR="0" rtl="0" algn="l">
              <a:lnSpc>
                <a:spcPct val="115000"/>
              </a:lnSpc>
              <a:spcBef>
                <a:spcPts val="0"/>
              </a:spcBef>
              <a:spcAft>
                <a:spcPts val="0"/>
              </a:spcAft>
              <a:buClr>
                <a:schemeClr val="dk1"/>
              </a:buClr>
              <a:buSzPts val="1400"/>
              <a:buNone/>
              <a:defRPr b="0" i="0" sz="1300" u="none" cap="none" strike="noStrike">
                <a:solidFill>
                  <a:schemeClr val="dk1"/>
                </a:solidFill>
              </a:defRPr>
            </a:lvl7pPr>
            <a:lvl8pPr indent="0" lvl="7" marL="0" marR="0" rtl="0" algn="l">
              <a:lnSpc>
                <a:spcPct val="115000"/>
              </a:lnSpc>
              <a:spcBef>
                <a:spcPts val="0"/>
              </a:spcBef>
              <a:spcAft>
                <a:spcPts val="0"/>
              </a:spcAft>
              <a:buClr>
                <a:schemeClr val="dk1"/>
              </a:buClr>
              <a:buSzPts val="1400"/>
              <a:buNone/>
              <a:defRPr b="0" i="0" sz="1300" u="none" cap="none" strike="noStrike">
                <a:solidFill>
                  <a:schemeClr val="dk1"/>
                </a:solidFill>
              </a:defRPr>
            </a:lvl8pPr>
            <a:lvl9pPr indent="0" lvl="8" marL="0" marR="0" rtl="0" algn="l">
              <a:lnSpc>
                <a:spcPct val="115000"/>
              </a:lnSpc>
              <a:spcBef>
                <a:spcPts val="0"/>
              </a:spcBef>
              <a:spcAft>
                <a:spcPts val="0"/>
              </a:spcAft>
              <a:buClr>
                <a:schemeClr val="dk1"/>
              </a:buClr>
              <a:buSzPts val="1400"/>
              <a:buNone/>
              <a:defRPr b="0" i="0" sz="1300" u="none" cap="none" strike="noStrike">
                <a:solidFill>
                  <a:schemeClr val="dk1"/>
                </a:solidFill>
              </a:defRPr>
            </a:lvl9pPr>
          </a:lstStyle>
          <a:p/>
        </p:txBody>
      </p:sp>
      <p:sp>
        <p:nvSpPr>
          <p:cNvPr id="108" name="Google Shape;108;p22"/>
          <p:cNvSpPr txBox="1"/>
          <p:nvPr>
            <p:ph idx="12" type="sldNum"/>
          </p:nvPr>
        </p:nvSpPr>
        <p:spPr>
          <a:xfrm>
            <a:off x="103327" y="4733942"/>
            <a:ext cx="360600" cy="393600"/>
          </a:xfrm>
          <a:prstGeom prst="rect">
            <a:avLst/>
          </a:prstGeom>
          <a:noFill/>
          <a:ln>
            <a:noFill/>
          </a:ln>
        </p:spPr>
        <p:txBody>
          <a:bodyPr anchorCtr="0" anchor="ctr" bIns="83800" lIns="83800" spcFirstLastPara="1" rIns="83800" wrap="square" tIns="83800">
            <a:noAutofit/>
          </a:bodyPr>
          <a:lstStyle>
            <a:lvl1pPr indent="0" lvl="0"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1pPr>
            <a:lvl2pPr indent="0" lvl="1"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2pPr>
            <a:lvl3pPr indent="0" lvl="2"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3pPr>
            <a:lvl4pPr indent="0" lvl="3"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4pPr>
            <a:lvl5pPr indent="0" lvl="4"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5pPr>
            <a:lvl6pPr indent="0" lvl="5"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6pPr>
            <a:lvl7pPr indent="0" lvl="6"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7pPr>
            <a:lvl8pPr indent="0" lvl="7"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8pPr>
            <a:lvl9pPr indent="0" lvl="8"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ext left, graphic right">
  <p:cSld name="text left, graphic right">
    <p:spTree>
      <p:nvGrpSpPr>
        <p:cNvPr id="109" name="Shape 109"/>
        <p:cNvGrpSpPr/>
        <p:nvPr/>
      </p:nvGrpSpPr>
      <p:grpSpPr>
        <a:xfrm>
          <a:off x="0" y="0"/>
          <a:ext cx="0" cy="0"/>
          <a:chOff x="0" y="0"/>
          <a:chExt cx="0" cy="0"/>
        </a:xfrm>
      </p:grpSpPr>
      <p:sp>
        <p:nvSpPr>
          <p:cNvPr id="110" name="Google Shape;110;p23"/>
          <p:cNvSpPr txBox="1"/>
          <p:nvPr>
            <p:ph type="title"/>
          </p:nvPr>
        </p:nvSpPr>
        <p:spPr>
          <a:xfrm>
            <a:off x="826650" y="0"/>
            <a:ext cx="7490700" cy="10632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11" name="Google Shape;111;p23"/>
          <p:cNvSpPr txBox="1"/>
          <p:nvPr>
            <p:ph idx="1" type="subTitle"/>
          </p:nvPr>
        </p:nvSpPr>
        <p:spPr>
          <a:xfrm>
            <a:off x="826650" y="1005975"/>
            <a:ext cx="7490700" cy="3288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dk1"/>
              </a:buClr>
              <a:buSzPts val="1400"/>
              <a:buNone/>
              <a:defRPr b="0" i="0" sz="1700" u="none" cap="none" strike="noStrike">
                <a:solidFill>
                  <a:schemeClr val="dk1"/>
                </a:solidFill>
              </a:defRPr>
            </a:lvl1pPr>
            <a:lvl2pPr indent="0" lvl="1" marL="0" marR="0" rtl="0" algn="l">
              <a:lnSpc>
                <a:spcPct val="100000"/>
              </a:lnSpc>
              <a:spcBef>
                <a:spcPts val="0"/>
              </a:spcBef>
              <a:spcAft>
                <a:spcPts val="0"/>
              </a:spcAft>
              <a:buClr>
                <a:schemeClr val="dk1"/>
              </a:buClr>
              <a:buSzPts val="1400"/>
              <a:buNone/>
              <a:defRPr b="0" i="0" sz="1500" u="none" cap="none" strike="noStrike">
                <a:solidFill>
                  <a:schemeClr val="dk1"/>
                </a:solidFill>
              </a:defRPr>
            </a:lvl2pPr>
            <a:lvl3pPr indent="0" lvl="2" marL="0" marR="0" rtl="0" algn="l">
              <a:lnSpc>
                <a:spcPct val="100000"/>
              </a:lnSpc>
              <a:spcBef>
                <a:spcPts val="0"/>
              </a:spcBef>
              <a:spcAft>
                <a:spcPts val="0"/>
              </a:spcAft>
              <a:buClr>
                <a:schemeClr val="dk1"/>
              </a:buClr>
              <a:buSzPts val="1400"/>
              <a:buNone/>
              <a:defRPr b="0" i="0" sz="1500" u="none" cap="none" strike="noStrike">
                <a:solidFill>
                  <a:schemeClr val="dk1"/>
                </a:solidFill>
              </a:defRPr>
            </a:lvl3pPr>
            <a:lvl4pPr indent="0" lvl="3" marL="0" marR="0" rtl="0" algn="l">
              <a:lnSpc>
                <a:spcPct val="100000"/>
              </a:lnSpc>
              <a:spcBef>
                <a:spcPts val="0"/>
              </a:spcBef>
              <a:spcAft>
                <a:spcPts val="0"/>
              </a:spcAft>
              <a:buClr>
                <a:schemeClr val="dk1"/>
              </a:buClr>
              <a:buSzPts val="1400"/>
              <a:buNone/>
              <a:defRPr b="0" i="0" sz="1500" u="none" cap="none" strike="noStrike">
                <a:solidFill>
                  <a:schemeClr val="dk1"/>
                </a:solidFill>
              </a:defRPr>
            </a:lvl4pPr>
            <a:lvl5pPr indent="0" lvl="4" marL="0" marR="0" rtl="0" algn="l">
              <a:lnSpc>
                <a:spcPct val="100000"/>
              </a:lnSpc>
              <a:spcBef>
                <a:spcPts val="0"/>
              </a:spcBef>
              <a:spcAft>
                <a:spcPts val="0"/>
              </a:spcAft>
              <a:buClr>
                <a:schemeClr val="dk1"/>
              </a:buClr>
              <a:buSzPts val="1400"/>
              <a:buNone/>
              <a:defRPr b="0" i="0" sz="1500" u="none" cap="none" strike="noStrike">
                <a:solidFill>
                  <a:schemeClr val="dk1"/>
                </a:solidFill>
              </a:defRPr>
            </a:lvl5pPr>
            <a:lvl6pPr indent="0" lvl="5" marL="0" marR="0" rtl="0" algn="l">
              <a:lnSpc>
                <a:spcPct val="100000"/>
              </a:lnSpc>
              <a:spcBef>
                <a:spcPts val="0"/>
              </a:spcBef>
              <a:spcAft>
                <a:spcPts val="0"/>
              </a:spcAft>
              <a:buClr>
                <a:schemeClr val="dk1"/>
              </a:buClr>
              <a:buSzPts val="1400"/>
              <a:buNone/>
              <a:defRPr b="0" i="0" sz="1500" u="none" cap="none" strike="noStrike">
                <a:solidFill>
                  <a:schemeClr val="dk1"/>
                </a:solidFill>
              </a:defRPr>
            </a:lvl6pPr>
            <a:lvl7pPr indent="0" lvl="6" marL="0" marR="0" rtl="0" algn="l">
              <a:lnSpc>
                <a:spcPct val="100000"/>
              </a:lnSpc>
              <a:spcBef>
                <a:spcPts val="0"/>
              </a:spcBef>
              <a:spcAft>
                <a:spcPts val="0"/>
              </a:spcAft>
              <a:buClr>
                <a:schemeClr val="dk1"/>
              </a:buClr>
              <a:buSzPts val="1400"/>
              <a:buNone/>
              <a:defRPr b="0" i="0" sz="1500" u="none" cap="none" strike="noStrike">
                <a:solidFill>
                  <a:schemeClr val="dk1"/>
                </a:solidFill>
              </a:defRPr>
            </a:lvl7pPr>
            <a:lvl8pPr indent="0" lvl="7" marL="0" marR="0" rtl="0" algn="l">
              <a:lnSpc>
                <a:spcPct val="100000"/>
              </a:lnSpc>
              <a:spcBef>
                <a:spcPts val="0"/>
              </a:spcBef>
              <a:spcAft>
                <a:spcPts val="0"/>
              </a:spcAft>
              <a:buClr>
                <a:schemeClr val="dk1"/>
              </a:buClr>
              <a:buSzPts val="1400"/>
              <a:buNone/>
              <a:defRPr b="0" i="0" sz="1500" u="none" cap="none" strike="noStrike">
                <a:solidFill>
                  <a:schemeClr val="dk1"/>
                </a:solidFill>
              </a:defRPr>
            </a:lvl8pPr>
            <a:lvl9pPr indent="0" lvl="8" marL="0" marR="0" rtl="0" algn="l">
              <a:lnSpc>
                <a:spcPct val="100000"/>
              </a:lnSpc>
              <a:spcBef>
                <a:spcPts val="0"/>
              </a:spcBef>
              <a:spcAft>
                <a:spcPts val="0"/>
              </a:spcAft>
              <a:buClr>
                <a:schemeClr val="dk1"/>
              </a:buClr>
              <a:buSzPts val="1400"/>
              <a:buNone/>
              <a:defRPr b="0" i="0" sz="1500" u="none" cap="none" strike="noStrike">
                <a:solidFill>
                  <a:schemeClr val="dk1"/>
                </a:solidFill>
              </a:defRPr>
            </a:lvl9pPr>
          </a:lstStyle>
          <a:p/>
        </p:txBody>
      </p:sp>
      <p:sp>
        <p:nvSpPr>
          <p:cNvPr id="112" name="Google Shape;112;p23"/>
          <p:cNvSpPr txBox="1"/>
          <p:nvPr>
            <p:ph idx="2" type="body"/>
          </p:nvPr>
        </p:nvSpPr>
        <p:spPr>
          <a:xfrm>
            <a:off x="826700" y="1625925"/>
            <a:ext cx="3585000" cy="2644800"/>
          </a:xfrm>
          <a:prstGeom prst="rect">
            <a:avLst/>
          </a:prstGeom>
          <a:noFill/>
          <a:ln>
            <a:noFill/>
          </a:ln>
        </p:spPr>
        <p:txBody>
          <a:bodyPr anchorCtr="0" anchor="t" bIns="91425" lIns="91425" spcFirstLastPara="1" rIns="91425" wrap="square" tIns="91425">
            <a:noAutofit/>
          </a:bodyPr>
          <a:lstStyle>
            <a:lvl1pPr indent="-317500" lvl="0" marL="457200" rtl="0">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113" name="Google Shape;113;p23"/>
          <p:cNvSpPr txBox="1"/>
          <p:nvPr>
            <p:ph idx="12" type="sldNum"/>
          </p:nvPr>
        </p:nvSpPr>
        <p:spPr>
          <a:xfrm>
            <a:off x="103327" y="4733942"/>
            <a:ext cx="360600" cy="393600"/>
          </a:xfrm>
          <a:prstGeom prst="rect">
            <a:avLst/>
          </a:prstGeom>
          <a:noFill/>
          <a:ln>
            <a:noFill/>
          </a:ln>
        </p:spPr>
        <p:txBody>
          <a:bodyPr anchorCtr="0" anchor="ctr" bIns="83800" lIns="83800" spcFirstLastPara="1" rIns="83800" wrap="square" tIns="83800">
            <a:noAutofit/>
          </a:bodyPr>
          <a:lstStyle>
            <a:lvl1pPr indent="0" lvl="0"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1pPr>
            <a:lvl2pPr indent="0" lvl="1"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2pPr>
            <a:lvl3pPr indent="0" lvl="2"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3pPr>
            <a:lvl4pPr indent="0" lvl="3"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4pPr>
            <a:lvl5pPr indent="0" lvl="4"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5pPr>
            <a:lvl6pPr indent="0" lvl="5"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6pPr>
            <a:lvl7pPr indent="0" lvl="6"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7pPr>
            <a:lvl8pPr indent="0" lvl="7"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8pPr>
            <a:lvl9pPr indent="0" lvl="8"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ext left, graphic right 1">
  <p:cSld name="text left, graphic right_1">
    <p:spTree>
      <p:nvGrpSpPr>
        <p:cNvPr id="114" name="Shape 114"/>
        <p:cNvGrpSpPr/>
        <p:nvPr/>
      </p:nvGrpSpPr>
      <p:grpSpPr>
        <a:xfrm>
          <a:off x="0" y="0"/>
          <a:ext cx="0" cy="0"/>
          <a:chOff x="0" y="0"/>
          <a:chExt cx="0" cy="0"/>
        </a:xfrm>
      </p:grpSpPr>
      <p:sp>
        <p:nvSpPr>
          <p:cNvPr id="115" name="Google Shape;115;p24"/>
          <p:cNvSpPr txBox="1"/>
          <p:nvPr>
            <p:ph type="title"/>
          </p:nvPr>
        </p:nvSpPr>
        <p:spPr>
          <a:xfrm>
            <a:off x="826650" y="0"/>
            <a:ext cx="7490700" cy="10632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16" name="Google Shape;116;p24"/>
          <p:cNvSpPr txBox="1"/>
          <p:nvPr>
            <p:ph idx="1" type="subTitle"/>
          </p:nvPr>
        </p:nvSpPr>
        <p:spPr>
          <a:xfrm>
            <a:off x="826650" y="1005975"/>
            <a:ext cx="7490700" cy="3288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dk1"/>
              </a:buClr>
              <a:buSzPts val="1400"/>
              <a:buNone/>
              <a:defRPr b="0" i="0" sz="1700" u="none" cap="none" strike="noStrike">
                <a:solidFill>
                  <a:schemeClr val="dk1"/>
                </a:solidFill>
              </a:defRPr>
            </a:lvl1pPr>
            <a:lvl2pPr indent="0" lvl="1" marL="0" marR="0" rtl="0" algn="l">
              <a:lnSpc>
                <a:spcPct val="100000"/>
              </a:lnSpc>
              <a:spcBef>
                <a:spcPts val="0"/>
              </a:spcBef>
              <a:spcAft>
                <a:spcPts val="0"/>
              </a:spcAft>
              <a:buClr>
                <a:schemeClr val="dk1"/>
              </a:buClr>
              <a:buSzPts val="1400"/>
              <a:buNone/>
              <a:defRPr b="0" i="0" sz="1500" u="none" cap="none" strike="noStrike">
                <a:solidFill>
                  <a:schemeClr val="dk1"/>
                </a:solidFill>
              </a:defRPr>
            </a:lvl2pPr>
            <a:lvl3pPr indent="0" lvl="2" marL="0" marR="0" rtl="0" algn="l">
              <a:lnSpc>
                <a:spcPct val="100000"/>
              </a:lnSpc>
              <a:spcBef>
                <a:spcPts val="0"/>
              </a:spcBef>
              <a:spcAft>
                <a:spcPts val="0"/>
              </a:spcAft>
              <a:buClr>
                <a:schemeClr val="dk1"/>
              </a:buClr>
              <a:buSzPts val="1400"/>
              <a:buNone/>
              <a:defRPr b="0" i="0" sz="1500" u="none" cap="none" strike="noStrike">
                <a:solidFill>
                  <a:schemeClr val="dk1"/>
                </a:solidFill>
              </a:defRPr>
            </a:lvl3pPr>
            <a:lvl4pPr indent="0" lvl="3" marL="0" marR="0" rtl="0" algn="l">
              <a:lnSpc>
                <a:spcPct val="100000"/>
              </a:lnSpc>
              <a:spcBef>
                <a:spcPts val="0"/>
              </a:spcBef>
              <a:spcAft>
                <a:spcPts val="0"/>
              </a:spcAft>
              <a:buClr>
                <a:schemeClr val="dk1"/>
              </a:buClr>
              <a:buSzPts val="1400"/>
              <a:buNone/>
              <a:defRPr b="0" i="0" sz="1500" u="none" cap="none" strike="noStrike">
                <a:solidFill>
                  <a:schemeClr val="dk1"/>
                </a:solidFill>
              </a:defRPr>
            </a:lvl4pPr>
            <a:lvl5pPr indent="0" lvl="4" marL="0" marR="0" rtl="0" algn="l">
              <a:lnSpc>
                <a:spcPct val="100000"/>
              </a:lnSpc>
              <a:spcBef>
                <a:spcPts val="0"/>
              </a:spcBef>
              <a:spcAft>
                <a:spcPts val="0"/>
              </a:spcAft>
              <a:buClr>
                <a:schemeClr val="dk1"/>
              </a:buClr>
              <a:buSzPts val="1400"/>
              <a:buNone/>
              <a:defRPr b="0" i="0" sz="1500" u="none" cap="none" strike="noStrike">
                <a:solidFill>
                  <a:schemeClr val="dk1"/>
                </a:solidFill>
              </a:defRPr>
            </a:lvl5pPr>
            <a:lvl6pPr indent="0" lvl="5" marL="0" marR="0" rtl="0" algn="l">
              <a:lnSpc>
                <a:spcPct val="100000"/>
              </a:lnSpc>
              <a:spcBef>
                <a:spcPts val="0"/>
              </a:spcBef>
              <a:spcAft>
                <a:spcPts val="0"/>
              </a:spcAft>
              <a:buClr>
                <a:schemeClr val="dk1"/>
              </a:buClr>
              <a:buSzPts val="1400"/>
              <a:buNone/>
              <a:defRPr b="0" i="0" sz="1500" u="none" cap="none" strike="noStrike">
                <a:solidFill>
                  <a:schemeClr val="dk1"/>
                </a:solidFill>
              </a:defRPr>
            </a:lvl6pPr>
            <a:lvl7pPr indent="0" lvl="6" marL="0" marR="0" rtl="0" algn="l">
              <a:lnSpc>
                <a:spcPct val="100000"/>
              </a:lnSpc>
              <a:spcBef>
                <a:spcPts val="0"/>
              </a:spcBef>
              <a:spcAft>
                <a:spcPts val="0"/>
              </a:spcAft>
              <a:buClr>
                <a:schemeClr val="dk1"/>
              </a:buClr>
              <a:buSzPts val="1400"/>
              <a:buNone/>
              <a:defRPr b="0" i="0" sz="1500" u="none" cap="none" strike="noStrike">
                <a:solidFill>
                  <a:schemeClr val="dk1"/>
                </a:solidFill>
              </a:defRPr>
            </a:lvl7pPr>
            <a:lvl8pPr indent="0" lvl="7" marL="0" marR="0" rtl="0" algn="l">
              <a:lnSpc>
                <a:spcPct val="100000"/>
              </a:lnSpc>
              <a:spcBef>
                <a:spcPts val="0"/>
              </a:spcBef>
              <a:spcAft>
                <a:spcPts val="0"/>
              </a:spcAft>
              <a:buClr>
                <a:schemeClr val="dk1"/>
              </a:buClr>
              <a:buSzPts val="1400"/>
              <a:buNone/>
              <a:defRPr b="0" i="0" sz="1500" u="none" cap="none" strike="noStrike">
                <a:solidFill>
                  <a:schemeClr val="dk1"/>
                </a:solidFill>
              </a:defRPr>
            </a:lvl8pPr>
            <a:lvl9pPr indent="0" lvl="8" marL="0" marR="0" rtl="0" algn="l">
              <a:lnSpc>
                <a:spcPct val="100000"/>
              </a:lnSpc>
              <a:spcBef>
                <a:spcPts val="0"/>
              </a:spcBef>
              <a:spcAft>
                <a:spcPts val="0"/>
              </a:spcAft>
              <a:buClr>
                <a:schemeClr val="dk1"/>
              </a:buClr>
              <a:buSzPts val="1400"/>
              <a:buNone/>
              <a:defRPr b="0" i="0" sz="1500" u="none" cap="none" strike="noStrike">
                <a:solidFill>
                  <a:schemeClr val="dk1"/>
                </a:solidFill>
              </a:defRPr>
            </a:lvl9pPr>
          </a:lstStyle>
          <a:p/>
        </p:txBody>
      </p:sp>
      <p:sp>
        <p:nvSpPr>
          <p:cNvPr id="117" name="Google Shape;117;p24"/>
          <p:cNvSpPr txBox="1"/>
          <p:nvPr>
            <p:ph idx="2" type="body"/>
          </p:nvPr>
        </p:nvSpPr>
        <p:spPr>
          <a:xfrm>
            <a:off x="826700" y="1625925"/>
            <a:ext cx="7490700" cy="2644800"/>
          </a:xfrm>
          <a:prstGeom prst="rect">
            <a:avLst/>
          </a:prstGeom>
          <a:noFill/>
          <a:ln>
            <a:noFill/>
          </a:ln>
        </p:spPr>
        <p:txBody>
          <a:bodyPr anchorCtr="0" anchor="t" bIns="91425" lIns="91425" spcFirstLastPara="1" rIns="91425" wrap="square" tIns="91425">
            <a:noAutofit/>
          </a:bodyPr>
          <a:lstStyle>
            <a:lvl1pPr indent="-317500" lvl="0" marL="457200" rtl="0">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118" name="Google Shape;118;p24"/>
          <p:cNvSpPr txBox="1"/>
          <p:nvPr>
            <p:ph idx="12" type="sldNum"/>
          </p:nvPr>
        </p:nvSpPr>
        <p:spPr>
          <a:xfrm>
            <a:off x="103327" y="4733942"/>
            <a:ext cx="360600" cy="393600"/>
          </a:xfrm>
          <a:prstGeom prst="rect">
            <a:avLst/>
          </a:prstGeom>
          <a:noFill/>
          <a:ln>
            <a:noFill/>
          </a:ln>
        </p:spPr>
        <p:txBody>
          <a:bodyPr anchorCtr="0" anchor="ctr" bIns="83800" lIns="83800" spcFirstLastPara="1" rIns="83800" wrap="square" tIns="83800">
            <a:noAutofit/>
          </a:bodyPr>
          <a:lstStyle>
            <a:lvl1pPr indent="0" lvl="0"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1pPr>
            <a:lvl2pPr indent="0" lvl="1"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2pPr>
            <a:lvl3pPr indent="0" lvl="2"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3pPr>
            <a:lvl4pPr indent="0" lvl="3"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4pPr>
            <a:lvl5pPr indent="0" lvl="4"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5pPr>
            <a:lvl6pPr indent="0" lvl="5"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6pPr>
            <a:lvl7pPr indent="0" lvl="6"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7pPr>
            <a:lvl8pPr indent="0" lvl="7"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8pPr>
            <a:lvl9pPr indent="0" lvl="8"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graphic left, text right">
  <p:cSld name="graphic left, text right">
    <p:spTree>
      <p:nvGrpSpPr>
        <p:cNvPr id="119" name="Shape 119"/>
        <p:cNvGrpSpPr/>
        <p:nvPr/>
      </p:nvGrpSpPr>
      <p:grpSpPr>
        <a:xfrm>
          <a:off x="0" y="0"/>
          <a:ext cx="0" cy="0"/>
          <a:chOff x="0" y="0"/>
          <a:chExt cx="0" cy="0"/>
        </a:xfrm>
      </p:grpSpPr>
      <p:sp>
        <p:nvSpPr>
          <p:cNvPr id="120" name="Google Shape;120;p25"/>
          <p:cNvSpPr txBox="1"/>
          <p:nvPr>
            <p:ph type="title"/>
          </p:nvPr>
        </p:nvSpPr>
        <p:spPr>
          <a:xfrm>
            <a:off x="826650" y="0"/>
            <a:ext cx="7490700" cy="10632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21" name="Google Shape;121;p25"/>
          <p:cNvSpPr txBox="1"/>
          <p:nvPr>
            <p:ph idx="1" type="subTitle"/>
          </p:nvPr>
        </p:nvSpPr>
        <p:spPr>
          <a:xfrm>
            <a:off x="826650" y="1005975"/>
            <a:ext cx="7490700" cy="3288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dk1"/>
              </a:buClr>
              <a:buSzPts val="1400"/>
              <a:buNone/>
              <a:defRPr b="0" i="0" sz="1700" u="none" cap="none" strike="noStrike">
                <a:solidFill>
                  <a:schemeClr val="dk1"/>
                </a:solidFill>
              </a:defRPr>
            </a:lvl1pPr>
            <a:lvl2pPr indent="0" lvl="1" marL="0" marR="0" rtl="0" algn="l">
              <a:lnSpc>
                <a:spcPct val="100000"/>
              </a:lnSpc>
              <a:spcBef>
                <a:spcPts val="0"/>
              </a:spcBef>
              <a:spcAft>
                <a:spcPts val="0"/>
              </a:spcAft>
              <a:buClr>
                <a:schemeClr val="dk1"/>
              </a:buClr>
              <a:buSzPts val="1400"/>
              <a:buNone/>
              <a:defRPr b="0" i="0" sz="1500" u="none" cap="none" strike="noStrike">
                <a:solidFill>
                  <a:schemeClr val="dk1"/>
                </a:solidFill>
              </a:defRPr>
            </a:lvl2pPr>
            <a:lvl3pPr indent="0" lvl="2" marL="0" marR="0" rtl="0" algn="l">
              <a:lnSpc>
                <a:spcPct val="100000"/>
              </a:lnSpc>
              <a:spcBef>
                <a:spcPts val="0"/>
              </a:spcBef>
              <a:spcAft>
                <a:spcPts val="0"/>
              </a:spcAft>
              <a:buClr>
                <a:schemeClr val="dk1"/>
              </a:buClr>
              <a:buSzPts val="1400"/>
              <a:buNone/>
              <a:defRPr b="0" i="0" sz="1500" u="none" cap="none" strike="noStrike">
                <a:solidFill>
                  <a:schemeClr val="dk1"/>
                </a:solidFill>
              </a:defRPr>
            </a:lvl3pPr>
            <a:lvl4pPr indent="0" lvl="3" marL="0" marR="0" rtl="0" algn="l">
              <a:lnSpc>
                <a:spcPct val="100000"/>
              </a:lnSpc>
              <a:spcBef>
                <a:spcPts val="0"/>
              </a:spcBef>
              <a:spcAft>
                <a:spcPts val="0"/>
              </a:spcAft>
              <a:buClr>
                <a:schemeClr val="dk1"/>
              </a:buClr>
              <a:buSzPts val="1400"/>
              <a:buNone/>
              <a:defRPr b="0" i="0" sz="1500" u="none" cap="none" strike="noStrike">
                <a:solidFill>
                  <a:schemeClr val="dk1"/>
                </a:solidFill>
              </a:defRPr>
            </a:lvl4pPr>
            <a:lvl5pPr indent="0" lvl="4" marL="0" marR="0" rtl="0" algn="l">
              <a:lnSpc>
                <a:spcPct val="100000"/>
              </a:lnSpc>
              <a:spcBef>
                <a:spcPts val="0"/>
              </a:spcBef>
              <a:spcAft>
                <a:spcPts val="0"/>
              </a:spcAft>
              <a:buClr>
                <a:schemeClr val="dk1"/>
              </a:buClr>
              <a:buSzPts val="1400"/>
              <a:buNone/>
              <a:defRPr b="0" i="0" sz="1500" u="none" cap="none" strike="noStrike">
                <a:solidFill>
                  <a:schemeClr val="dk1"/>
                </a:solidFill>
              </a:defRPr>
            </a:lvl5pPr>
            <a:lvl6pPr indent="0" lvl="5" marL="0" marR="0" rtl="0" algn="l">
              <a:lnSpc>
                <a:spcPct val="100000"/>
              </a:lnSpc>
              <a:spcBef>
                <a:spcPts val="0"/>
              </a:spcBef>
              <a:spcAft>
                <a:spcPts val="0"/>
              </a:spcAft>
              <a:buClr>
                <a:schemeClr val="dk1"/>
              </a:buClr>
              <a:buSzPts val="1400"/>
              <a:buNone/>
              <a:defRPr b="0" i="0" sz="1500" u="none" cap="none" strike="noStrike">
                <a:solidFill>
                  <a:schemeClr val="dk1"/>
                </a:solidFill>
              </a:defRPr>
            </a:lvl6pPr>
            <a:lvl7pPr indent="0" lvl="6" marL="0" marR="0" rtl="0" algn="l">
              <a:lnSpc>
                <a:spcPct val="100000"/>
              </a:lnSpc>
              <a:spcBef>
                <a:spcPts val="0"/>
              </a:spcBef>
              <a:spcAft>
                <a:spcPts val="0"/>
              </a:spcAft>
              <a:buClr>
                <a:schemeClr val="dk1"/>
              </a:buClr>
              <a:buSzPts val="1400"/>
              <a:buNone/>
              <a:defRPr b="0" i="0" sz="1500" u="none" cap="none" strike="noStrike">
                <a:solidFill>
                  <a:schemeClr val="dk1"/>
                </a:solidFill>
              </a:defRPr>
            </a:lvl7pPr>
            <a:lvl8pPr indent="0" lvl="7" marL="0" marR="0" rtl="0" algn="l">
              <a:lnSpc>
                <a:spcPct val="100000"/>
              </a:lnSpc>
              <a:spcBef>
                <a:spcPts val="0"/>
              </a:spcBef>
              <a:spcAft>
                <a:spcPts val="0"/>
              </a:spcAft>
              <a:buClr>
                <a:schemeClr val="dk1"/>
              </a:buClr>
              <a:buSzPts val="1400"/>
              <a:buNone/>
              <a:defRPr b="0" i="0" sz="1500" u="none" cap="none" strike="noStrike">
                <a:solidFill>
                  <a:schemeClr val="dk1"/>
                </a:solidFill>
              </a:defRPr>
            </a:lvl8pPr>
            <a:lvl9pPr indent="0" lvl="8" marL="0" marR="0" rtl="0" algn="l">
              <a:lnSpc>
                <a:spcPct val="100000"/>
              </a:lnSpc>
              <a:spcBef>
                <a:spcPts val="0"/>
              </a:spcBef>
              <a:spcAft>
                <a:spcPts val="0"/>
              </a:spcAft>
              <a:buClr>
                <a:schemeClr val="dk1"/>
              </a:buClr>
              <a:buSzPts val="1400"/>
              <a:buNone/>
              <a:defRPr b="0" i="0" sz="1500" u="none" cap="none" strike="noStrike">
                <a:solidFill>
                  <a:schemeClr val="dk1"/>
                </a:solidFill>
              </a:defRPr>
            </a:lvl9pPr>
          </a:lstStyle>
          <a:p/>
        </p:txBody>
      </p:sp>
      <p:sp>
        <p:nvSpPr>
          <p:cNvPr id="122" name="Google Shape;122;p25"/>
          <p:cNvSpPr txBox="1"/>
          <p:nvPr>
            <p:ph idx="2" type="body"/>
          </p:nvPr>
        </p:nvSpPr>
        <p:spPr>
          <a:xfrm>
            <a:off x="4732350" y="1625925"/>
            <a:ext cx="3585000" cy="2644800"/>
          </a:xfrm>
          <a:prstGeom prst="rect">
            <a:avLst/>
          </a:prstGeom>
          <a:noFill/>
          <a:ln>
            <a:noFill/>
          </a:ln>
        </p:spPr>
        <p:txBody>
          <a:bodyPr anchorCtr="0" anchor="t" bIns="91425" lIns="91425" spcFirstLastPara="1" rIns="91425" wrap="square" tIns="91425">
            <a:noAutofit/>
          </a:bodyPr>
          <a:lstStyle>
            <a:lvl1pPr indent="-317500" lvl="0" marL="457200" rtl="0">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123" name="Google Shape;123;p25"/>
          <p:cNvSpPr txBox="1"/>
          <p:nvPr>
            <p:ph idx="12" type="sldNum"/>
          </p:nvPr>
        </p:nvSpPr>
        <p:spPr>
          <a:xfrm>
            <a:off x="103327" y="4733942"/>
            <a:ext cx="360600" cy="393600"/>
          </a:xfrm>
          <a:prstGeom prst="rect">
            <a:avLst/>
          </a:prstGeom>
          <a:noFill/>
          <a:ln>
            <a:noFill/>
          </a:ln>
        </p:spPr>
        <p:txBody>
          <a:bodyPr anchorCtr="0" anchor="ctr" bIns="83800" lIns="83800" spcFirstLastPara="1" rIns="83800" wrap="square" tIns="83800">
            <a:noAutofit/>
          </a:bodyPr>
          <a:lstStyle>
            <a:lvl1pPr indent="0" lvl="0"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1pPr>
            <a:lvl2pPr indent="0" lvl="1"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2pPr>
            <a:lvl3pPr indent="0" lvl="2"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3pPr>
            <a:lvl4pPr indent="0" lvl="3"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4pPr>
            <a:lvl5pPr indent="0" lvl="4"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5pPr>
            <a:lvl6pPr indent="0" lvl="5"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6pPr>
            <a:lvl7pPr indent="0" lvl="6"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7pPr>
            <a:lvl8pPr indent="0" lvl="7"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8pPr>
            <a:lvl9pPr indent="0" lvl="8"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lumns, graphics">
  <p:cSld name="two columns, graphics">
    <p:spTree>
      <p:nvGrpSpPr>
        <p:cNvPr id="124" name="Shape 124"/>
        <p:cNvGrpSpPr/>
        <p:nvPr/>
      </p:nvGrpSpPr>
      <p:grpSpPr>
        <a:xfrm>
          <a:off x="0" y="0"/>
          <a:ext cx="0" cy="0"/>
          <a:chOff x="0" y="0"/>
          <a:chExt cx="0" cy="0"/>
        </a:xfrm>
      </p:grpSpPr>
      <p:sp>
        <p:nvSpPr>
          <p:cNvPr id="125" name="Google Shape;125;p26"/>
          <p:cNvSpPr txBox="1"/>
          <p:nvPr>
            <p:ph type="title"/>
          </p:nvPr>
        </p:nvSpPr>
        <p:spPr>
          <a:xfrm>
            <a:off x="826650" y="0"/>
            <a:ext cx="7490700" cy="10632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1400"/>
              <a:buFont typeface="Arial"/>
              <a:buNone/>
              <a:defRPr/>
            </a:lvl1pPr>
            <a:lvl2pPr lvl="1" rtl="0">
              <a:spcBef>
                <a:spcPts val="0"/>
              </a:spcBef>
              <a:spcAft>
                <a:spcPts val="0"/>
              </a:spcAft>
              <a:buSzPts val="1400"/>
              <a:buFont typeface="Proxima Nova"/>
              <a:buNone/>
              <a:defRPr/>
            </a:lvl2pPr>
            <a:lvl3pPr lvl="2" rtl="0">
              <a:spcBef>
                <a:spcPts val="0"/>
              </a:spcBef>
              <a:spcAft>
                <a:spcPts val="0"/>
              </a:spcAft>
              <a:buSzPts val="1400"/>
              <a:buFont typeface="Proxima Nova"/>
              <a:buNone/>
              <a:defRPr/>
            </a:lvl3pPr>
            <a:lvl4pPr lvl="3" rtl="0">
              <a:spcBef>
                <a:spcPts val="0"/>
              </a:spcBef>
              <a:spcAft>
                <a:spcPts val="0"/>
              </a:spcAft>
              <a:buSzPts val="1400"/>
              <a:buFont typeface="Proxima Nova"/>
              <a:buNone/>
              <a:defRPr/>
            </a:lvl4pPr>
            <a:lvl5pPr lvl="4" rtl="0">
              <a:spcBef>
                <a:spcPts val="0"/>
              </a:spcBef>
              <a:spcAft>
                <a:spcPts val="0"/>
              </a:spcAft>
              <a:buSzPts val="1400"/>
              <a:buFont typeface="Proxima Nova"/>
              <a:buNone/>
              <a:defRPr/>
            </a:lvl5pPr>
            <a:lvl6pPr lvl="5" rtl="0">
              <a:spcBef>
                <a:spcPts val="0"/>
              </a:spcBef>
              <a:spcAft>
                <a:spcPts val="0"/>
              </a:spcAft>
              <a:buSzPts val="1400"/>
              <a:buFont typeface="Proxima Nova"/>
              <a:buNone/>
              <a:defRPr/>
            </a:lvl6pPr>
            <a:lvl7pPr lvl="6" rtl="0">
              <a:spcBef>
                <a:spcPts val="0"/>
              </a:spcBef>
              <a:spcAft>
                <a:spcPts val="0"/>
              </a:spcAft>
              <a:buSzPts val="1400"/>
              <a:buFont typeface="Proxima Nova"/>
              <a:buNone/>
              <a:defRPr/>
            </a:lvl7pPr>
            <a:lvl8pPr lvl="7" rtl="0">
              <a:spcBef>
                <a:spcPts val="0"/>
              </a:spcBef>
              <a:spcAft>
                <a:spcPts val="0"/>
              </a:spcAft>
              <a:buSzPts val="1400"/>
              <a:buFont typeface="Proxima Nova"/>
              <a:buNone/>
              <a:defRPr/>
            </a:lvl8pPr>
            <a:lvl9pPr lvl="8" rtl="0">
              <a:spcBef>
                <a:spcPts val="0"/>
              </a:spcBef>
              <a:spcAft>
                <a:spcPts val="0"/>
              </a:spcAft>
              <a:buSzPts val="1400"/>
              <a:buFont typeface="Proxima Nova"/>
              <a:buNone/>
              <a:defRPr/>
            </a:lvl9pPr>
          </a:lstStyle>
          <a:p/>
        </p:txBody>
      </p:sp>
      <p:sp>
        <p:nvSpPr>
          <p:cNvPr id="126" name="Google Shape;126;p26"/>
          <p:cNvSpPr txBox="1"/>
          <p:nvPr>
            <p:ph idx="1" type="subTitle"/>
          </p:nvPr>
        </p:nvSpPr>
        <p:spPr>
          <a:xfrm>
            <a:off x="826650" y="1005975"/>
            <a:ext cx="7490700" cy="3288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dk1"/>
              </a:buClr>
              <a:buSzPts val="1400"/>
              <a:buFont typeface="Arial"/>
              <a:buNone/>
              <a:defRPr b="0" i="0" sz="1700" u="none" cap="none" strike="noStrike">
                <a:solidFill>
                  <a:schemeClr val="dk1"/>
                </a:solidFill>
                <a:latin typeface="Arial"/>
                <a:ea typeface="Arial"/>
                <a:cs typeface="Arial"/>
                <a:sym typeface="Arial"/>
              </a:defRPr>
            </a:lvl1pPr>
            <a:lvl2pPr indent="0" lvl="1" marL="0" marR="0" rtl="0" algn="l">
              <a:lnSpc>
                <a:spcPct val="100000"/>
              </a:lnSpc>
              <a:spcBef>
                <a:spcPts val="0"/>
              </a:spcBef>
              <a:spcAft>
                <a:spcPts val="0"/>
              </a:spcAft>
              <a:buClr>
                <a:schemeClr val="dk1"/>
              </a:buClr>
              <a:buSzPts val="1400"/>
              <a:buFont typeface="Arial"/>
              <a:buNone/>
              <a:defRPr b="0" i="0" sz="1500" u="none" cap="none" strike="noStrike">
                <a:solidFill>
                  <a:schemeClr val="dk1"/>
                </a:solidFill>
                <a:latin typeface="Arial"/>
                <a:ea typeface="Arial"/>
                <a:cs typeface="Arial"/>
                <a:sym typeface="Arial"/>
              </a:defRPr>
            </a:lvl2pPr>
            <a:lvl3pPr indent="0" lvl="2" marL="0" marR="0" rtl="0" algn="l">
              <a:lnSpc>
                <a:spcPct val="100000"/>
              </a:lnSpc>
              <a:spcBef>
                <a:spcPts val="0"/>
              </a:spcBef>
              <a:spcAft>
                <a:spcPts val="0"/>
              </a:spcAft>
              <a:buClr>
                <a:schemeClr val="dk1"/>
              </a:buClr>
              <a:buSzPts val="1400"/>
              <a:buFont typeface="Arial"/>
              <a:buNone/>
              <a:defRPr b="0" i="0" sz="1500" u="none" cap="none" strike="noStrike">
                <a:solidFill>
                  <a:schemeClr val="dk1"/>
                </a:solidFill>
                <a:latin typeface="Arial"/>
                <a:ea typeface="Arial"/>
                <a:cs typeface="Arial"/>
                <a:sym typeface="Arial"/>
              </a:defRPr>
            </a:lvl3pPr>
            <a:lvl4pPr indent="0" lvl="3" marL="0" marR="0" rtl="0" algn="l">
              <a:lnSpc>
                <a:spcPct val="100000"/>
              </a:lnSpc>
              <a:spcBef>
                <a:spcPts val="0"/>
              </a:spcBef>
              <a:spcAft>
                <a:spcPts val="0"/>
              </a:spcAft>
              <a:buClr>
                <a:schemeClr val="dk1"/>
              </a:buClr>
              <a:buSzPts val="1400"/>
              <a:buFont typeface="Arial"/>
              <a:buNone/>
              <a:defRPr b="0" i="0" sz="1500" u="none" cap="none" strike="noStrike">
                <a:solidFill>
                  <a:schemeClr val="dk1"/>
                </a:solidFill>
                <a:latin typeface="Arial"/>
                <a:ea typeface="Arial"/>
                <a:cs typeface="Arial"/>
                <a:sym typeface="Arial"/>
              </a:defRPr>
            </a:lvl4pPr>
            <a:lvl5pPr indent="0" lvl="4" marL="0" marR="0" rtl="0" algn="l">
              <a:lnSpc>
                <a:spcPct val="100000"/>
              </a:lnSpc>
              <a:spcBef>
                <a:spcPts val="0"/>
              </a:spcBef>
              <a:spcAft>
                <a:spcPts val="0"/>
              </a:spcAft>
              <a:buClr>
                <a:schemeClr val="dk1"/>
              </a:buClr>
              <a:buSzPts val="1400"/>
              <a:buFont typeface="Arial"/>
              <a:buNone/>
              <a:defRPr b="0" i="0" sz="1500" u="none" cap="none" strike="noStrike">
                <a:solidFill>
                  <a:schemeClr val="dk1"/>
                </a:solidFill>
                <a:latin typeface="Arial"/>
                <a:ea typeface="Arial"/>
                <a:cs typeface="Arial"/>
                <a:sym typeface="Arial"/>
              </a:defRPr>
            </a:lvl5pPr>
            <a:lvl6pPr indent="0" lvl="5" marL="0" marR="0" rtl="0" algn="l">
              <a:lnSpc>
                <a:spcPct val="100000"/>
              </a:lnSpc>
              <a:spcBef>
                <a:spcPts val="0"/>
              </a:spcBef>
              <a:spcAft>
                <a:spcPts val="0"/>
              </a:spcAft>
              <a:buClr>
                <a:schemeClr val="dk1"/>
              </a:buClr>
              <a:buSzPts val="1400"/>
              <a:buFont typeface="Arial"/>
              <a:buNone/>
              <a:defRPr b="0" i="0" sz="1500" u="none" cap="none" strike="noStrike">
                <a:solidFill>
                  <a:schemeClr val="dk1"/>
                </a:solidFill>
                <a:latin typeface="Arial"/>
                <a:ea typeface="Arial"/>
                <a:cs typeface="Arial"/>
                <a:sym typeface="Arial"/>
              </a:defRPr>
            </a:lvl6pPr>
            <a:lvl7pPr indent="0" lvl="6" marL="0" marR="0" rtl="0" algn="l">
              <a:lnSpc>
                <a:spcPct val="100000"/>
              </a:lnSpc>
              <a:spcBef>
                <a:spcPts val="0"/>
              </a:spcBef>
              <a:spcAft>
                <a:spcPts val="0"/>
              </a:spcAft>
              <a:buClr>
                <a:schemeClr val="dk1"/>
              </a:buClr>
              <a:buSzPts val="1400"/>
              <a:buFont typeface="Arial"/>
              <a:buNone/>
              <a:defRPr b="0" i="0" sz="1500" u="none" cap="none" strike="noStrike">
                <a:solidFill>
                  <a:schemeClr val="dk1"/>
                </a:solidFill>
                <a:latin typeface="Arial"/>
                <a:ea typeface="Arial"/>
                <a:cs typeface="Arial"/>
                <a:sym typeface="Arial"/>
              </a:defRPr>
            </a:lvl7pPr>
            <a:lvl8pPr indent="0" lvl="7" marL="0" marR="0" rtl="0" algn="l">
              <a:lnSpc>
                <a:spcPct val="100000"/>
              </a:lnSpc>
              <a:spcBef>
                <a:spcPts val="0"/>
              </a:spcBef>
              <a:spcAft>
                <a:spcPts val="0"/>
              </a:spcAft>
              <a:buClr>
                <a:schemeClr val="dk1"/>
              </a:buClr>
              <a:buSzPts val="1400"/>
              <a:buFont typeface="Arial"/>
              <a:buNone/>
              <a:defRPr b="0" i="0" sz="1500" u="none" cap="none" strike="noStrike">
                <a:solidFill>
                  <a:schemeClr val="dk1"/>
                </a:solidFill>
                <a:latin typeface="Arial"/>
                <a:ea typeface="Arial"/>
                <a:cs typeface="Arial"/>
                <a:sym typeface="Arial"/>
              </a:defRPr>
            </a:lvl8pPr>
            <a:lvl9pPr indent="0" lvl="8" marL="0" marR="0" rtl="0" algn="l">
              <a:lnSpc>
                <a:spcPct val="100000"/>
              </a:lnSpc>
              <a:spcBef>
                <a:spcPts val="0"/>
              </a:spcBef>
              <a:spcAft>
                <a:spcPts val="0"/>
              </a:spcAft>
              <a:buClr>
                <a:schemeClr val="dk1"/>
              </a:buClr>
              <a:buSzPts val="1400"/>
              <a:buFont typeface="Arial"/>
              <a:buNone/>
              <a:defRPr b="0" i="0" sz="1500" u="none" cap="none" strike="noStrike">
                <a:solidFill>
                  <a:schemeClr val="dk1"/>
                </a:solidFill>
                <a:latin typeface="Arial"/>
                <a:ea typeface="Arial"/>
                <a:cs typeface="Arial"/>
                <a:sym typeface="Arial"/>
              </a:defRPr>
            </a:lvl9pPr>
          </a:lstStyle>
          <a:p/>
        </p:txBody>
      </p:sp>
      <p:sp>
        <p:nvSpPr>
          <p:cNvPr id="127" name="Google Shape;127;p26"/>
          <p:cNvSpPr txBox="1"/>
          <p:nvPr>
            <p:ph idx="2" type="subTitle"/>
          </p:nvPr>
        </p:nvSpPr>
        <p:spPr>
          <a:xfrm>
            <a:off x="4968475" y="2753152"/>
            <a:ext cx="3348900" cy="499800"/>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chemeClr val="dk1"/>
              </a:buClr>
              <a:buSzPts val="1400"/>
              <a:buFont typeface="Arial"/>
              <a:buNone/>
              <a:defRPr b="1" i="0" sz="1500" u="none" cap="none" strike="noStrike">
                <a:solidFill>
                  <a:schemeClr val="dk1"/>
                </a:solidFill>
                <a:latin typeface="Arial"/>
                <a:ea typeface="Arial"/>
                <a:cs typeface="Arial"/>
                <a:sym typeface="Arial"/>
              </a:defRPr>
            </a:lvl1pPr>
            <a:lvl2pPr indent="0" lvl="1" marL="0" marR="0" rtl="0" algn="ctr">
              <a:lnSpc>
                <a:spcPct val="100000"/>
              </a:lnSpc>
              <a:spcBef>
                <a:spcPts val="0"/>
              </a:spcBef>
              <a:spcAft>
                <a:spcPts val="0"/>
              </a:spcAft>
              <a:buClr>
                <a:schemeClr val="dk1"/>
              </a:buClr>
              <a:buSzPts val="1400"/>
              <a:buFont typeface="Arial"/>
              <a:buNone/>
              <a:defRPr b="1" i="0" sz="1500" u="none" cap="none" strike="noStrike">
                <a:solidFill>
                  <a:schemeClr val="dk1"/>
                </a:solidFill>
                <a:latin typeface="Arial"/>
                <a:ea typeface="Arial"/>
                <a:cs typeface="Arial"/>
                <a:sym typeface="Arial"/>
              </a:defRPr>
            </a:lvl2pPr>
            <a:lvl3pPr indent="0" lvl="2" marL="0" marR="0" rtl="0" algn="ctr">
              <a:lnSpc>
                <a:spcPct val="100000"/>
              </a:lnSpc>
              <a:spcBef>
                <a:spcPts val="0"/>
              </a:spcBef>
              <a:spcAft>
                <a:spcPts val="0"/>
              </a:spcAft>
              <a:buClr>
                <a:schemeClr val="dk1"/>
              </a:buClr>
              <a:buSzPts val="1400"/>
              <a:buFont typeface="Arial"/>
              <a:buNone/>
              <a:defRPr b="1" i="0" sz="1500" u="none" cap="none" strike="noStrike">
                <a:solidFill>
                  <a:schemeClr val="dk1"/>
                </a:solidFill>
                <a:latin typeface="Arial"/>
                <a:ea typeface="Arial"/>
                <a:cs typeface="Arial"/>
                <a:sym typeface="Arial"/>
              </a:defRPr>
            </a:lvl3pPr>
            <a:lvl4pPr indent="0" lvl="3" marL="0" marR="0" rtl="0" algn="ctr">
              <a:lnSpc>
                <a:spcPct val="100000"/>
              </a:lnSpc>
              <a:spcBef>
                <a:spcPts val="0"/>
              </a:spcBef>
              <a:spcAft>
                <a:spcPts val="0"/>
              </a:spcAft>
              <a:buClr>
                <a:schemeClr val="dk1"/>
              </a:buClr>
              <a:buSzPts val="1400"/>
              <a:buFont typeface="Arial"/>
              <a:buNone/>
              <a:defRPr b="1" i="0" sz="1500" u="none" cap="none" strike="noStrike">
                <a:solidFill>
                  <a:schemeClr val="dk1"/>
                </a:solidFill>
                <a:latin typeface="Arial"/>
                <a:ea typeface="Arial"/>
                <a:cs typeface="Arial"/>
                <a:sym typeface="Arial"/>
              </a:defRPr>
            </a:lvl4pPr>
            <a:lvl5pPr indent="0" lvl="4" marL="0" marR="0" rtl="0" algn="ctr">
              <a:lnSpc>
                <a:spcPct val="100000"/>
              </a:lnSpc>
              <a:spcBef>
                <a:spcPts val="0"/>
              </a:spcBef>
              <a:spcAft>
                <a:spcPts val="0"/>
              </a:spcAft>
              <a:buClr>
                <a:schemeClr val="dk1"/>
              </a:buClr>
              <a:buSzPts val="1400"/>
              <a:buFont typeface="Arial"/>
              <a:buNone/>
              <a:defRPr b="1" i="0" sz="1500" u="none" cap="none" strike="noStrike">
                <a:solidFill>
                  <a:schemeClr val="dk1"/>
                </a:solidFill>
                <a:latin typeface="Arial"/>
                <a:ea typeface="Arial"/>
                <a:cs typeface="Arial"/>
                <a:sym typeface="Arial"/>
              </a:defRPr>
            </a:lvl5pPr>
            <a:lvl6pPr indent="0" lvl="5" marL="0" marR="0" rtl="0" algn="ctr">
              <a:lnSpc>
                <a:spcPct val="100000"/>
              </a:lnSpc>
              <a:spcBef>
                <a:spcPts val="0"/>
              </a:spcBef>
              <a:spcAft>
                <a:spcPts val="0"/>
              </a:spcAft>
              <a:buClr>
                <a:schemeClr val="dk1"/>
              </a:buClr>
              <a:buSzPts val="1400"/>
              <a:buFont typeface="Arial"/>
              <a:buNone/>
              <a:defRPr b="1" i="0" sz="1500" u="none" cap="none" strike="noStrike">
                <a:solidFill>
                  <a:schemeClr val="dk1"/>
                </a:solidFill>
                <a:latin typeface="Arial"/>
                <a:ea typeface="Arial"/>
                <a:cs typeface="Arial"/>
                <a:sym typeface="Arial"/>
              </a:defRPr>
            </a:lvl6pPr>
            <a:lvl7pPr indent="0" lvl="6" marL="0" marR="0" rtl="0" algn="ctr">
              <a:lnSpc>
                <a:spcPct val="100000"/>
              </a:lnSpc>
              <a:spcBef>
                <a:spcPts val="0"/>
              </a:spcBef>
              <a:spcAft>
                <a:spcPts val="0"/>
              </a:spcAft>
              <a:buClr>
                <a:schemeClr val="dk1"/>
              </a:buClr>
              <a:buSzPts val="1400"/>
              <a:buFont typeface="Arial"/>
              <a:buNone/>
              <a:defRPr b="1" i="0" sz="1500" u="none" cap="none" strike="noStrike">
                <a:solidFill>
                  <a:schemeClr val="dk1"/>
                </a:solidFill>
                <a:latin typeface="Arial"/>
                <a:ea typeface="Arial"/>
                <a:cs typeface="Arial"/>
                <a:sym typeface="Arial"/>
              </a:defRPr>
            </a:lvl7pPr>
            <a:lvl8pPr indent="0" lvl="7" marL="0" marR="0" rtl="0" algn="ctr">
              <a:lnSpc>
                <a:spcPct val="100000"/>
              </a:lnSpc>
              <a:spcBef>
                <a:spcPts val="0"/>
              </a:spcBef>
              <a:spcAft>
                <a:spcPts val="0"/>
              </a:spcAft>
              <a:buClr>
                <a:schemeClr val="dk1"/>
              </a:buClr>
              <a:buSzPts val="1400"/>
              <a:buFont typeface="Arial"/>
              <a:buNone/>
              <a:defRPr b="1" i="0" sz="1500" u="none" cap="none" strike="noStrike">
                <a:solidFill>
                  <a:schemeClr val="dk1"/>
                </a:solidFill>
                <a:latin typeface="Arial"/>
                <a:ea typeface="Arial"/>
                <a:cs typeface="Arial"/>
                <a:sym typeface="Arial"/>
              </a:defRPr>
            </a:lvl8pPr>
            <a:lvl9pPr indent="0" lvl="8" marL="0" marR="0" rtl="0" algn="ctr">
              <a:lnSpc>
                <a:spcPct val="100000"/>
              </a:lnSpc>
              <a:spcBef>
                <a:spcPts val="0"/>
              </a:spcBef>
              <a:spcAft>
                <a:spcPts val="0"/>
              </a:spcAft>
              <a:buClr>
                <a:schemeClr val="dk1"/>
              </a:buClr>
              <a:buSzPts val="1400"/>
              <a:buFont typeface="Arial"/>
              <a:buNone/>
              <a:defRPr b="1" i="0" sz="1500" u="none" cap="none" strike="noStrike">
                <a:solidFill>
                  <a:schemeClr val="dk1"/>
                </a:solidFill>
                <a:latin typeface="Arial"/>
                <a:ea typeface="Arial"/>
                <a:cs typeface="Arial"/>
                <a:sym typeface="Arial"/>
              </a:defRPr>
            </a:lvl9pPr>
          </a:lstStyle>
          <a:p/>
        </p:txBody>
      </p:sp>
      <p:sp>
        <p:nvSpPr>
          <p:cNvPr id="128" name="Google Shape;128;p26"/>
          <p:cNvSpPr txBox="1"/>
          <p:nvPr>
            <p:ph idx="3" type="body"/>
          </p:nvPr>
        </p:nvSpPr>
        <p:spPr>
          <a:xfrm>
            <a:off x="4968350" y="3138577"/>
            <a:ext cx="3348900" cy="1341300"/>
          </a:xfrm>
          <a:prstGeom prst="rect">
            <a:avLst/>
          </a:prstGeom>
          <a:noFill/>
          <a:ln>
            <a:noFill/>
          </a:ln>
        </p:spPr>
        <p:txBody>
          <a:bodyPr anchorCtr="0" anchor="t" bIns="91425" lIns="91425" spcFirstLastPara="1" rIns="91425" wrap="square" tIns="91425">
            <a:noAutofit/>
          </a:bodyPr>
          <a:lstStyle>
            <a:lvl1pPr indent="-317500" lvl="0" marL="457200" rtl="0" algn="ctr">
              <a:spcBef>
                <a:spcPts val="0"/>
              </a:spcBef>
              <a:spcAft>
                <a:spcPts val="0"/>
              </a:spcAft>
              <a:buSzPts val="1400"/>
              <a:buChar char="●"/>
              <a:defRPr sz="1300"/>
            </a:lvl1pPr>
            <a:lvl2pPr indent="-317500" lvl="1" marL="914400" rtl="0" algn="ctr">
              <a:spcBef>
                <a:spcPts val="0"/>
              </a:spcBef>
              <a:spcAft>
                <a:spcPts val="0"/>
              </a:spcAft>
              <a:buSzPts val="1400"/>
              <a:buChar char="○"/>
              <a:defRPr sz="1300"/>
            </a:lvl2pPr>
            <a:lvl3pPr indent="-317500" lvl="2" marL="1371600" rtl="0" algn="ctr">
              <a:spcBef>
                <a:spcPts val="0"/>
              </a:spcBef>
              <a:spcAft>
                <a:spcPts val="0"/>
              </a:spcAft>
              <a:buSzPts val="1400"/>
              <a:buChar char="■"/>
              <a:defRPr sz="1300"/>
            </a:lvl3pPr>
            <a:lvl4pPr indent="-317500" lvl="3" marL="1828800" rtl="0" algn="ctr">
              <a:spcBef>
                <a:spcPts val="0"/>
              </a:spcBef>
              <a:spcAft>
                <a:spcPts val="0"/>
              </a:spcAft>
              <a:buSzPts val="1400"/>
              <a:buChar char="●"/>
              <a:defRPr sz="1300"/>
            </a:lvl4pPr>
            <a:lvl5pPr indent="-317500" lvl="4" marL="2286000" rtl="0" algn="ctr">
              <a:spcBef>
                <a:spcPts val="0"/>
              </a:spcBef>
              <a:spcAft>
                <a:spcPts val="0"/>
              </a:spcAft>
              <a:buSzPts val="1400"/>
              <a:buChar char="○"/>
              <a:defRPr sz="1300"/>
            </a:lvl5pPr>
            <a:lvl6pPr indent="-317500" lvl="5" marL="2743200" rtl="0" algn="ctr">
              <a:spcBef>
                <a:spcPts val="0"/>
              </a:spcBef>
              <a:spcAft>
                <a:spcPts val="0"/>
              </a:spcAft>
              <a:buSzPts val="1400"/>
              <a:buChar char="■"/>
              <a:defRPr sz="1300"/>
            </a:lvl6pPr>
            <a:lvl7pPr indent="-317500" lvl="6" marL="3200400" rtl="0" algn="ctr">
              <a:spcBef>
                <a:spcPts val="0"/>
              </a:spcBef>
              <a:spcAft>
                <a:spcPts val="0"/>
              </a:spcAft>
              <a:buSzPts val="1400"/>
              <a:buChar char="●"/>
              <a:defRPr sz="1300"/>
            </a:lvl7pPr>
            <a:lvl8pPr indent="-317500" lvl="7" marL="3657600" rtl="0" algn="ctr">
              <a:spcBef>
                <a:spcPts val="0"/>
              </a:spcBef>
              <a:spcAft>
                <a:spcPts val="0"/>
              </a:spcAft>
              <a:buSzPts val="1400"/>
              <a:buChar char="○"/>
              <a:defRPr sz="1300"/>
            </a:lvl8pPr>
            <a:lvl9pPr indent="-317500" lvl="8" marL="4114800" rtl="0" algn="ctr">
              <a:spcBef>
                <a:spcPts val="0"/>
              </a:spcBef>
              <a:spcAft>
                <a:spcPts val="0"/>
              </a:spcAft>
              <a:buSzPts val="1400"/>
              <a:buChar char="■"/>
              <a:defRPr sz="1300"/>
            </a:lvl9pPr>
          </a:lstStyle>
          <a:p/>
        </p:txBody>
      </p:sp>
      <p:sp>
        <p:nvSpPr>
          <p:cNvPr id="129" name="Google Shape;129;p26"/>
          <p:cNvSpPr txBox="1"/>
          <p:nvPr>
            <p:ph idx="4" type="subTitle"/>
          </p:nvPr>
        </p:nvSpPr>
        <p:spPr>
          <a:xfrm>
            <a:off x="826650" y="2753152"/>
            <a:ext cx="3348900" cy="499800"/>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chemeClr val="dk1"/>
              </a:buClr>
              <a:buSzPts val="1400"/>
              <a:buFont typeface="Arial"/>
              <a:buNone/>
              <a:defRPr b="1" i="0" sz="1500" u="none" cap="none" strike="noStrike">
                <a:solidFill>
                  <a:schemeClr val="dk1"/>
                </a:solidFill>
                <a:latin typeface="Arial"/>
                <a:ea typeface="Arial"/>
                <a:cs typeface="Arial"/>
                <a:sym typeface="Arial"/>
              </a:defRPr>
            </a:lvl1pPr>
            <a:lvl2pPr indent="0" lvl="1" marL="0" marR="0" rtl="0" algn="ctr">
              <a:lnSpc>
                <a:spcPct val="100000"/>
              </a:lnSpc>
              <a:spcBef>
                <a:spcPts val="0"/>
              </a:spcBef>
              <a:spcAft>
                <a:spcPts val="0"/>
              </a:spcAft>
              <a:buClr>
                <a:schemeClr val="dk1"/>
              </a:buClr>
              <a:buSzPts val="1400"/>
              <a:buFont typeface="Arial"/>
              <a:buNone/>
              <a:defRPr b="1" i="0" sz="1500" u="none" cap="none" strike="noStrike">
                <a:solidFill>
                  <a:schemeClr val="dk1"/>
                </a:solidFill>
                <a:latin typeface="Arial"/>
                <a:ea typeface="Arial"/>
                <a:cs typeface="Arial"/>
                <a:sym typeface="Arial"/>
              </a:defRPr>
            </a:lvl2pPr>
            <a:lvl3pPr indent="0" lvl="2" marL="0" marR="0" rtl="0" algn="ctr">
              <a:lnSpc>
                <a:spcPct val="100000"/>
              </a:lnSpc>
              <a:spcBef>
                <a:spcPts val="0"/>
              </a:spcBef>
              <a:spcAft>
                <a:spcPts val="0"/>
              </a:spcAft>
              <a:buClr>
                <a:schemeClr val="dk1"/>
              </a:buClr>
              <a:buSzPts val="1400"/>
              <a:buFont typeface="Arial"/>
              <a:buNone/>
              <a:defRPr b="1" i="0" sz="1500" u="none" cap="none" strike="noStrike">
                <a:solidFill>
                  <a:schemeClr val="dk1"/>
                </a:solidFill>
                <a:latin typeface="Arial"/>
                <a:ea typeface="Arial"/>
                <a:cs typeface="Arial"/>
                <a:sym typeface="Arial"/>
              </a:defRPr>
            </a:lvl3pPr>
            <a:lvl4pPr indent="0" lvl="3" marL="0" marR="0" rtl="0" algn="ctr">
              <a:lnSpc>
                <a:spcPct val="100000"/>
              </a:lnSpc>
              <a:spcBef>
                <a:spcPts val="0"/>
              </a:spcBef>
              <a:spcAft>
                <a:spcPts val="0"/>
              </a:spcAft>
              <a:buClr>
                <a:schemeClr val="dk1"/>
              </a:buClr>
              <a:buSzPts val="1400"/>
              <a:buFont typeface="Arial"/>
              <a:buNone/>
              <a:defRPr b="1" i="0" sz="1500" u="none" cap="none" strike="noStrike">
                <a:solidFill>
                  <a:schemeClr val="dk1"/>
                </a:solidFill>
                <a:latin typeface="Arial"/>
                <a:ea typeface="Arial"/>
                <a:cs typeface="Arial"/>
                <a:sym typeface="Arial"/>
              </a:defRPr>
            </a:lvl4pPr>
            <a:lvl5pPr indent="0" lvl="4" marL="0" marR="0" rtl="0" algn="ctr">
              <a:lnSpc>
                <a:spcPct val="100000"/>
              </a:lnSpc>
              <a:spcBef>
                <a:spcPts val="0"/>
              </a:spcBef>
              <a:spcAft>
                <a:spcPts val="0"/>
              </a:spcAft>
              <a:buClr>
                <a:schemeClr val="dk1"/>
              </a:buClr>
              <a:buSzPts val="1400"/>
              <a:buFont typeface="Arial"/>
              <a:buNone/>
              <a:defRPr b="1" i="0" sz="1500" u="none" cap="none" strike="noStrike">
                <a:solidFill>
                  <a:schemeClr val="dk1"/>
                </a:solidFill>
                <a:latin typeface="Arial"/>
                <a:ea typeface="Arial"/>
                <a:cs typeface="Arial"/>
                <a:sym typeface="Arial"/>
              </a:defRPr>
            </a:lvl5pPr>
            <a:lvl6pPr indent="0" lvl="5" marL="0" marR="0" rtl="0" algn="ctr">
              <a:lnSpc>
                <a:spcPct val="100000"/>
              </a:lnSpc>
              <a:spcBef>
                <a:spcPts val="0"/>
              </a:spcBef>
              <a:spcAft>
                <a:spcPts val="0"/>
              </a:spcAft>
              <a:buClr>
                <a:schemeClr val="dk1"/>
              </a:buClr>
              <a:buSzPts val="1400"/>
              <a:buFont typeface="Arial"/>
              <a:buNone/>
              <a:defRPr b="1" i="0" sz="1500" u="none" cap="none" strike="noStrike">
                <a:solidFill>
                  <a:schemeClr val="dk1"/>
                </a:solidFill>
                <a:latin typeface="Arial"/>
                <a:ea typeface="Arial"/>
                <a:cs typeface="Arial"/>
                <a:sym typeface="Arial"/>
              </a:defRPr>
            </a:lvl6pPr>
            <a:lvl7pPr indent="0" lvl="6" marL="0" marR="0" rtl="0" algn="ctr">
              <a:lnSpc>
                <a:spcPct val="100000"/>
              </a:lnSpc>
              <a:spcBef>
                <a:spcPts val="0"/>
              </a:spcBef>
              <a:spcAft>
                <a:spcPts val="0"/>
              </a:spcAft>
              <a:buClr>
                <a:schemeClr val="dk1"/>
              </a:buClr>
              <a:buSzPts val="1400"/>
              <a:buFont typeface="Arial"/>
              <a:buNone/>
              <a:defRPr b="1" i="0" sz="1500" u="none" cap="none" strike="noStrike">
                <a:solidFill>
                  <a:schemeClr val="dk1"/>
                </a:solidFill>
                <a:latin typeface="Arial"/>
                <a:ea typeface="Arial"/>
                <a:cs typeface="Arial"/>
                <a:sym typeface="Arial"/>
              </a:defRPr>
            </a:lvl7pPr>
            <a:lvl8pPr indent="0" lvl="7" marL="0" marR="0" rtl="0" algn="ctr">
              <a:lnSpc>
                <a:spcPct val="100000"/>
              </a:lnSpc>
              <a:spcBef>
                <a:spcPts val="0"/>
              </a:spcBef>
              <a:spcAft>
                <a:spcPts val="0"/>
              </a:spcAft>
              <a:buClr>
                <a:schemeClr val="dk1"/>
              </a:buClr>
              <a:buSzPts val="1400"/>
              <a:buFont typeface="Arial"/>
              <a:buNone/>
              <a:defRPr b="1" i="0" sz="1500" u="none" cap="none" strike="noStrike">
                <a:solidFill>
                  <a:schemeClr val="dk1"/>
                </a:solidFill>
                <a:latin typeface="Arial"/>
                <a:ea typeface="Arial"/>
                <a:cs typeface="Arial"/>
                <a:sym typeface="Arial"/>
              </a:defRPr>
            </a:lvl8pPr>
            <a:lvl9pPr indent="0" lvl="8" marL="0" marR="0" rtl="0" algn="ctr">
              <a:lnSpc>
                <a:spcPct val="100000"/>
              </a:lnSpc>
              <a:spcBef>
                <a:spcPts val="0"/>
              </a:spcBef>
              <a:spcAft>
                <a:spcPts val="0"/>
              </a:spcAft>
              <a:buClr>
                <a:schemeClr val="dk1"/>
              </a:buClr>
              <a:buSzPts val="1400"/>
              <a:buFont typeface="Arial"/>
              <a:buNone/>
              <a:defRPr b="1" i="0" sz="1500" u="none" cap="none" strike="noStrike">
                <a:solidFill>
                  <a:schemeClr val="dk1"/>
                </a:solidFill>
                <a:latin typeface="Arial"/>
                <a:ea typeface="Arial"/>
                <a:cs typeface="Arial"/>
                <a:sym typeface="Arial"/>
              </a:defRPr>
            </a:lvl9pPr>
          </a:lstStyle>
          <a:p/>
        </p:txBody>
      </p:sp>
      <p:sp>
        <p:nvSpPr>
          <p:cNvPr id="130" name="Google Shape;130;p26"/>
          <p:cNvSpPr txBox="1"/>
          <p:nvPr>
            <p:ph idx="5" type="body"/>
          </p:nvPr>
        </p:nvSpPr>
        <p:spPr>
          <a:xfrm>
            <a:off x="826525" y="3138577"/>
            <a:ext cx="3348900" cy="1341300"/>
          </a:xfrm>
          <a:prstGeom prst="rect">
            <a:avLst/>
          </a:prstGeom>
          <a:noFill/>
          <a:ln>
            <a:noFill/>
          </a:ln>
        </p:spPr>
        <p:txBody>
          <a:bodyPr anchorCtr="0" anchor="t" bIns="91425" lIns="91425" spcFirstLastPara="1" rIns="91425" wrap="square" tIns="91425">
            <a:noAutofit/>
          </a:bodyPr>
          <a:lstStyle>
            <a:lvl1pPr indent="-317500" lvl="0" marL="457200" rtl="0" algn="ctr">
              <a:spcBef>
                <a:spcPts val="0"/>
              </a:spcBef>
              <a:spcAft>
                <a:spcPts val="0"/>
              </a:spcAft>
              <a:buSzPts val="1400"/>
              <a:buChar char="●"/>
              <a:defRPr sz="1300"/>
            </a:lvl1pPr>
            <a:lvl2pPr indent="-317500" lvl="1" marL="914400" rtl="0" algn="ctr">
              <a:spcBef>
                <a:spcPts val="0"/>
              </a:spcBef>
              <a:spcAft>
                <a:spcPts val="0"/>
              </a:spcAft>
              <a:buSzPts val="1400"/>
              <a:buChar char="○"/>
              <a:defRPr sz="1300"/>
            </a:lvl2pPr>
            <a:lvl3pPr indent="-317500" lvl="2" marL="1371600" rtl="0" algn="ctr">
              <a:spcBef>
                <a:spcPts val="0"/>
              </a:spcBef>
              <a:spcAft>
                <a:spcPts val="0"/>
              </a:spcAft>
              <a:buSzPts val="1400"/>
              <a:buChar char="■"/>
              <a:defRPr sz="1300"/>
            </a:lvl3pPr>
            <a:lvl4pPr indent="-317500" lvl="3" marL="1828800" rtl="0" algn="ctr">
              <a:spcBef>
                <a:spcPts val="0"/>
              </a:spcBef>
              <a:spcAft>
                <a:spcPts val="0"/>
              </a:spcAft>
              <a:buSzPts val="1400"/>
              <a:buChar char="●"/>
              <a:defRPr sz="1300"/>
            </a:lvl4pPr>
            <a:lvl5pPr indent="-317500" lvl="4" marL="2286000" rtl="0" algn="ctr">
              <a:spcBef>
                <a:spcPts val="0"/>
              </a:spcBef>
              <a:spcAft>
                <a:spcPts val="0"/>
              </a:spcAft>
              <a:buSzPts val="1400"/>
              <a:buChar char="○"/>
              <a:defRPr sz="1300"/>
            </a:lvl5pPr>
            <a:lvl6pPr indent="-317500" lvl="5" marL="2743200" rtl="0" algn="ctr">
              <a:spcBef>
                <a:spcPts val="0"/>
              </a:spcBef>
              <a:spcAft>
                <a:spcPts val="0"/>
              </a:spcAft>
              <a:buSzPts val="1400"/>
              <a:buChar char="■"/>
              <a:defRPr sz="1300"/>
            </a:lvl6pPr>
            <a:lvl7pPr indent="-317500" lvl="6" marL="3200400" rtl="0" algn="ctr">
              <a:spcBef>
                <a:spcPts val="0"/>
              </a:spcBef>
              <a:spcAft>
                <a:spcPts val="0"/>
              </a:spcAft>
              <a:buSzPts val="1400"/>
              <a:buChar char="●"/>
              <a:defRPr sz="1300"/>
            </a:lvl7pPr>
            <a:lvl8pPr indent="-317500" lvl="7" marL="3657600" rtl="0" algn="ctr">
              <a:spcBef>
                <a:spcPts val="0"/>
              </a:spcBef>
              <a:spcAft>
                <a:spcPts val="0"/>
              </a:spcAft>
              <a:buSzPts val="1400"/>
              <a:buChar char="○"/>
              <a:defRPr sz="1300"/>
            </a:lvl8pPr>
            <a:lvl9pPr indent="-317500" lvl="8" marL="4114800" rtl="0" algn="ctr">
              <a:spcBef>
                <a:spcPts val="0"/>
              </a:spcBef>
              <a:spcAft>
                <a:spcPts val="0"/>
              </a:spcAft>
              <a:buSzPts val="1400"/>
              <a:buChar char="■"/>
              <a:defRPr sz="1300"/>
            </a:lvl9pPr>
          </a:lstStyle>
          <a:p/>
        </p:txBody>
      </p:sp>
      <p:sp>
        <p:nvSpPr>
          <p:cNvPr id="131" name="Google Shape;131;p26"/>
          <p:cNvSpPr txBox="1"/>
          <p:nvPr>
            <p:ph idx="12" type="sldNum"/>
          </p:nvPr>
        </p:nvSpPr>
        <p:spPr>
          <a:xfrm>
            <a:off x="103327" y="4733942"/>
            <a:ext cx="360600" cy="393600"/>
          </a:xfrm>
          <a:prstGeom prst="rect">
            <a:avLst/>
          </a:prstGeom>
          <a:noFill/>
          <a:ln>
            <a:noFill/>
          </a:ln>
        </p:spPr>
        <p:txBody>
          <a:bodyPr anchorCtr="0" anchor="ctr" bIns="83800" lIns="83800" spcFirstLastPara="1" rIns="83800" wrap="square" tIns="83800">
            <a:noAutofit/>
          </a:bodyPr>
          <a:lstStyle>
            <a:lvl1pPr indent="0" lvl="0"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Arial"/>
                <a:ea typeface="Arial"/>
                <a:cs typeface="Arial"/>
                <a:sym typeface="Arial"/>
              </a:defRPr>
            </a:lvl1pPr>
            <a:lvl2pPr indent="0" lvl="1"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Arial"/>
                <a:ea typeface="Arial"/>
                <a:cs typeface="Arial"/>
                <a:sym typeface="Arial"/>
              </a:defRPr>
            </a:lvl2pPr>
            <a:lvl3pPr indent="0" lvl="2"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Arial"/>
                <a:ea typeface="Arial"/>
                <a:cs typeface="Arial"/>
                <a:sym typeface="Arial"/>
              </a:defRPr>
            </a:lvl3pPr>
            <a:lvl4pPr indent="0" lvl="3"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Arial"/>
                <a:ea typeface="Arial"/>
                <a:cs typeface="Arial"/>
                <a:sym typeface="Arial"/>
              </a:defRPr>
            </a:lvl4pPr>
            <a:lvl5pPr indent="0" lvl="4"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Arial"/>
                <a:ea typeface="Arial"/>
                <a:cs typeface="Arial"/>
                <a:sym typeface="Arial"/>
              </a:defRPr>
            </a:lvl5pPr>
            <a:lvl6pPr indent="0" lvl="5"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Arial"/>
                <a:ea typeface="Arial"/>
                <a:cs typeface="Arial"/>
                <a:sym typeface="Arial"/>
              </a:defRPr>
            </a:lvl6pPr>
            <a:lvl7pPr indent="0" lvl="6"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Arial"/>
                <a:ea typeface="Arial"/>
                <a:cs typeface="Arial"/>
                <a:sym typeface="Arial"/>
              </a:defRPr>
            </a:lvl7pPr>
            <a:lvl8pPr indent="0" lvl="7"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Arial"/>
                <a:ea typeface="Arial"/>
                <a:cs typeface="Arial"/>
                <a:sym typeface="Arial"/>
              </a:defRPr>
            </a:lvl8pPr>
            <a:lvl9pPr indent="0" lvl="8"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hree columns, graphics">
  <p:cSld name="three columns, graphics">
    <p:spTree>
      <p:nvGrpSpPr>
        <p:cNvPr id="132" name="Shape 132"/>
        <p:cNvGrpSpPr/>
        <p:nvPr/>
      </p:nvGrpSpPr>
      <p:grpSpPr>
        <a:xfrm>
          <a:off x="0" y="0"/>
          <a:ext cx="0" cy="0"/>
          <a:chOff x="0" y="0"/>
          <a:chExt cx="0" cy="0"/>
        </a:xfrm>
      </p:grpSpPr>
      <p:sp>
        <p:nvSpPr>
          <p:cNvPr id="133" name="Google Shape;133;p27"/>
          <p:cNvSpPr txBox="1"/>
          <p:nvPr>
            <p:ph type="title"/>
          </p:nvPr>
        </p:nvSpPr>
        <p:spPr>
          <a:xfrm>
            <a:off x="826650" y="0"/>
            <a:ext cx="7490700" cy="10632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34" name="Google Shape;134;p27"/>
          <p:cNvSpPr txBox="1"/>
          <p:nvPr>
            <p:ph idx="1" type="subTitle"/>
          </p:nvPr>
        </p:nvSpPr>
        <p:spPr>
          <a:xfrm>
            <a:off x="826650" y="1005975"/>
            <a:ext cx="7490700" cy="3288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dk1"/>
              </a:buClr>
              <a:buSzPts val="1400"/>
              <a:buNone/>
              <a:defRPr b="0" i="0" sz="1700" u="none" cap="none" strike="noStrike">
                <a:solidFill>
                  <a:schemeClr val="dk1"/>
                </a:solidFill>
              </a:defRPr>
            </a:lvl1pPr>
            <a:lvl2pPr indent="0" lvl="1" marL="0" marR="0" rtl="0" algn="l">
              <a:lnSpc>
                <a:spcPct val="100000"/>
              </a:lnSpc>
              <a:spcBef>
                <a:spcPts val="0"/>
              </a:spcBef>
              <a:spcAft>
                <a:spcPts val="0"/>
              </a:spcAft>
              <a:buClr>
                <a:schemeClr val="dk1"/>
              </a:buClr>
              <a:buSzPts val="1400"/>
              <a:buNone/>
              <a:defRPr b="0" i="0" sz="1500" u="none" cap="none" strike="noStrike">
                <a:solidFill>
                  <a:schemeClr val="dk1"/>
                </a:solidFill>
              </a:defRPr>
            </a:lvl2pPr>
            <a:lvl3pPr indent="0" lvl="2" marL="0" marR="0" rtl="0" algn="l">
              <a:lnSpc>
                <a:spcPct val="100000"/>
              </a:lnSpc>
              <a:spcBef>
                <a:spcPts val="0"/>
              </a:spcBef>
              <a:spcAft>
                <a:spcPts val="0"/>
              </a:spcAft>
              <a:buClr>
                <a:schemeClr val="dk1"/>
              </a:buClr>
              <a:buSzPts val="1400"/>
              <a:buNone/>
              <a:defRPr b="0" i="0" sz="1500" u="none" cap="none" strike="noStrike">
                <a:solidFill>
                  <a:schemeClr val="dk1"/>
                </a:solidFill>
              </a:defRPr>
            </a:lvl3pPr>
            <a:lvl4pPr indent="0" lvl="3" marL="0" marR="0" rtl="0" algn="l">
              <a:lnSpc>
                <a:spcPct val="100000"/>
              </a:lnSpc>
              <a:spcBef>
                <a:spcPts val="0"/>
              </a:spcBef>
              <a:spcAft>
                <a:spcPts val="0"/>
              </a:spcAft>
              <a:buClr>
                <a:schemeClr val="dk1"/>
              </a:buClr>
              <a:buSzPts val="1400"/>
              <a:buNone/>
              <a:defRPr b="0" i="0" sz="1500" u="none" cap="none" strike="noStrike">
                <a:solidFill>
                  <a:schemeClr val="dk1"/>
                </a:solidFill>
              </a:defRPr>
            </a:lvl4pPr>
            <a:lvl5pPr indent="0" lvl="4" marL="0" marR="0" rtl="0" algn="l">
              <a:lnSpc>
                <a:spcPct val="100000"/>
              </a:lnSpc>
              <a:spcBef>
                <a:spcPts val="0"/>
              </a:spcBef>
              <a:spcAft>
                <a:spcPts val="0"/>
              </a:spcAft>
              <a:buClr>
                <a:schemeClr val="dk1"/>
              </a:buClr>
              <a:buSzPts val="1400"/>
              <a:buNone/>
              <a:defRPr b="0" i="0" sz="1500" u="none" cap="none" strike="noStrike">
                <a:solidFill>
                  <a:schemeClr val="dk1"/>
                </a:solidFill>
              </a:defRPr>
            </a:lvl5pPr>
            <a:lvl6pPr indent="0" lvl="5" marL="0" marR="0" rtl="0" algn="l">
              <a:lnSpc>
                <a:spcPct val="100000"/>
              </a:lnSpc>
              <a:spcBef>
                <a:spcPts val="0"/>
              </a:spcBef>
              <a:spcAft>
                <a:spcPts val="0"/>
              </a:spcAft>
              <a:buClr>
                <a:schemeClr val="dk1"/>
              </a:buClr>
              <a:buSzPts val="1400"/>
              <a:buNone/>
              <a:defRPr b="0" i="0" sz="1500" u="none" cap="none" strike="noStrike">
                <a:solidFill>
                  <a:schemeClr val="dk1"/>
                </a:solidFill>
              </a:defRPr>
            </a:lvl6pPr>
            <a:lvl7pPr indent="0" lvl="6" marL="0" marR="0" rtl="0" algn="l">
              <a:lnSpc>
                <a:spcPct val="100000"/>
              </a:lnSpc>
              <a:spcBef>
                <a:spcPts val="0"/>
              </a:spcBef>
              <a:spcAft>
                <a:spcPts val="0"/>
              </a:spcAft>
              <a:buClr>
                <a:schemeClr val="dk1"/>
              </a:buClr>
              <a:buSzPts val="1400"/>
              <a:buNone/>
              <a:defRPr b="0" i="0" sz="1500" u="none" cap="none" strike="noStrike">
                <a:solidFill>
                  <a:schemeClr val="dk1"/>
                </a:solidFill>
              </a:defRPr>
            </a:lvl7pPr>
            <a:lvl8pPr indent="0" lvl="7" marL="0" marR="0" rtl="0" algn="l">
              <a:lnSpc>
                <a:spcPct val="100000"/>
              </a:lnSpc>
              <a:spcBef>
                <a:spcPts val="0"/>
              </a:spcBef>
              <a:spcAft>
                <a:spcPts val="0"/>
              </a:spcAft>
              <a:buClr>
                <a:schemeClr val="dk1"/>
              </a:buClr>
              <a:buSzPts val="1400"/>
              <a:buNone/>
              <a:defRPr b="0" i="0" sz="1500" u="none" cap="none" strike="noStrike">
                <a:solidFill>
                  <a:schemeClr val="dk1"/>
                </a:solidFill>
              </a:defRPr>
            </a:lvl8pPr>
            <a:lvl9pPr indent="0" lvl="8" marL="0" marR="0" rtl="0" algn="l">
              <a:lnSpc>
                <a:spcPct val="100000"/>
              </a:lnSpc>
              <a:spcBef>
                <a:spcPts val="0"/>
              </a:spcBef>
              <a:spcAft>
                <a:spcPts val="0"/>
              </a:spcAft>
              <a:buClr>
                <a:schemeClr val="dk1"/>
              </a:buClr>
              <a:buSzPts val="1400"/>
              <a:buNone/>
              <a:defRPr b="0" i="0" sz="1500" u="none" cap="none" strike="noStrike">
                <a:solidFill>
                  <a:schemeClr val="dk1"/>
                </a:solidFill>
              </a:defRPr>
            </a:lvl9pPr>
          </a:lstStyle>
          <a:p/>
        </p:txBody>
      </p:sp>
      <p:sp>
        <p:nvSpPr>
          <p:cNvPr id="135" name="Google Shape;135;p27"/>
          <p:cNvSpPr txBox="1"/>
          <p:nvPr>
            <p:ph idx="2" type="subTitle"/>
          </p:nvPr>
        </p:nvSpPr>
        <p:spPr>
          <a:xfrm>
            <a:off x="826650" y="2644931"/>
            <a:ext cx="2208600" cy="579600"/>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chemeClr val="dk1"/>
              </a:buClr>
              <a:buSzPts val="1400"/>
              <a:buNone/>
              <a:defRPr b="1" i="0" sz="1500" u="none" cap="none" strike="noStrike">
                <a:solidFill>
                  <a:schemeClr val="dk1"/>
                </a:solidFill>
              </a:defRPr>
            </a:lvl1pPr>
            <a:lvl2pPr indent="0" lvl="1" marL="0" marR="0" rtl="0" algn="ctr">
              <a:lnSpc>
                <a:spcPct val="100000"/>
              </a:lnSpc>
              <a:spcBef>
                <a:spcPts val="0"/>
              </a:spcBef>
              <a:spcAft>
                <a:spcPts val="0"/>
              </a:spcAft>
              <a:buClr>
                <a:schemeClr val="dk1"/>
              </a:buClr>
              <a:buSzPts val="1400"/>
              <a:buNone/>
              <a:defRPr b="1" i="0" sz="1500" u="none" cap="none" strike="noStrike">
                <a:solidFill>
                  <a:schemeClr val="dk1"/>
                </a:solidFill>
              </a:defRPr>
            </a:lvl2pPr>
            <a:lvl3pPr indent="0" lvl="2" marL="0" marR="0" rtl="0" algn="ctr">
              <a:lnSpc>
                <a:spcPct val="100000"/>
              </a:lnSpc>
              <a:spcBef>
                <a:spcPts val="0"/>
              </a:spcBef>
              <a:spcAft>
                <a:spcPts val="0"/>
              </a:spcAft>
              <a:buClr>
                <a:schemeClr val="dk1"/>
              </a:buClr>
              <a:buSzPts val="1400"/>
              <a:buNone/>
              <a:defRPr b="1" i="0" sz="1500" u="none" cap="none" strike="noStrike">
                <a:solidFill>
                  <a:schemeClr val="dk1"/>
                </a:solidFill>
              </a:defRPr>
            </a:lvl3pPr>
            <a:lvl4pPr indent="0" lvl="3" marL="0" marR="0" rtl="0" algn="ctr">
              <a:lnSpc>
                <a:spcPct val="100000"/>
              </a:lnSpc>
              <a:spcBef>
                <a:spcPts val="0"/>
              </a:spcBef>
              <a:spcAft>
                <a:spcPts val="0"/>
              </a:spcAft>
              <a:buClr>
                <a:schemeClr val="dk1"/>
              </a:buClr>
              <a:buSzPts val="1400"/>
              <a:buNone/>
              <a:defRPr b="1" i="0" sz="1500" u="none" cap="none" strike="noStrike">
                <a:solidFill>
                  <a:schemeClr val="dk1"/>
                </a:solidFill>
              </a:defRPr>
            </a:lvl4pPr>
            <a:lvl5pPr indent="0" lvl="4" marL="0" marR="0" rtl="0" algn="ctr">
              <a:lnSpc>
                <a:spcPct val="100000"/>
              </a:lnSpc>
              <a:spcBef>
                <a:spcPts val="0"/>
              </a:spcBef>
              <a:spcAft>
                <a:spcPts val="0"/>
              </a:spcAft>
              <a:buClr>
                <a:schemeClr val="dk1"/>
              </a:buClr>
              <a:buSzPts val="1400"/>
              <a:buNone/>
              <a:defRPr b="1" i="0" sz="1500" u="none" cap="none" strike="noStrike">
                <a:solidFill>
                  <a:schemeClr val="dk1"/>
                </a:solidFill>
              </a:defRPr>
            </a:lvl5pPr>
            <a:lvl6pPr indent="0" lvl="5" marL="0" marR="0" rtl="0" algn="ctr">
              <a:lnSpc>
                <a:spcPct val="100000"/>
              </a:lnSpc>
              <a:spcBef>
                <a:spcPts val="0"/>
              </a:spcBef>
              <a:spcAft>
                <a:spcPts val="0"/>
              </a:spcAft>
              <a:buClr>
                <a:schemeClr val="dk1"/>
              </a:buClr>
              <a:buSzPts val="1400"/>
              <a:buNone/>
              <a:defRPr b="1" i="0" sz="1500" u="none" cap="none" strike="noStrike">
                <a:solidFill>
                  <a:schemeClr val="dk1"/>
                </a:solidFill>
              </a:defRPr>
            </a:lvl6pPr>
            <a:lvl7pPr indent="0" lvl="6" marL="0" marR="0" rtl="0" algn="ctr">
              <a:lnSpc>
                <a:spcPct val="100000"/>
              </a:lnSpc>
              <a:spcBef>
                <a:spcPts val="0"/>
              </a:spcBef>
              <a:spcAft>
                <a:spcPts val="0"/>
              </a:spcAft>
              <a:buClr>
                <a:schemeClr val="dk1"/>
              </a:buClr>
              <a:buSzPts val="1400"/>
              <a:buNone/>
              <a:defRPr b="1" i="0" sz="1500" u="none" cap="none" strike="noStrike">
                <a:solidFill>
                  <a:schemeClr val="dk1"/>
                </a:solidFill>
              </a:defRPr>
            </a:lvl7pPr>
            <a:lvl8pPr indent="0" lvl="7" marL="0" marR="0" rtl="0" algn="ctr">
              <a:lnSpc>
                <a:spcPct val="100000"/>
              </a:lnSpc>
              <a:spcBef>
                <a:spcPts val="0"/>
              </a:spcBef>
              <a:spcAft>
                <a:spcPts val="0"/>
              </a:spcAft>
              <a:buClr>
                <a:schemeClr val="dk1"/>
              </a:buClr>
              <a:buSzPts val="1400"/>
              <a:buNone/>
              <a:defRPr b="1" i="0" sz="1500" u="none" cap="none" strike="noStrike">
                <a:solidFill>
                  <a:schemeClr val="dk1"/>
                </a:solidFill>
              </a:defRPr>
            </a:lvl8pPr>
            <a:lvl9pPr indent="0" lvl="8" marL="0" marR="0" rtl="0" algn="ctr">
              <a:lnSpc>
                <a:spcPct val="100000"/>
              </a:lnSpc>
              <a:spcBef>
                <a:spcPts val="0"/>
              </a:spcBef>
              <a:spcAft>
                <a:spcPts val="0"/>
              </a:spcAft>
              <a:buClr>
                <a:schemeClr val="dk1"/>
              </a:buClr>
              <a:buSzPts val="1400"/>
              <a:buNone/>
              <a:defRPr b="1" i="0" sz="1500" u="none" cap="none" strike="noStrike">
                <a:solidFill>
                  <a:schemeClr val="dk1"/>
                </a:solidFill>
              </a:defRPr>
            </a:lvl9pPr>
          </a:lstStyle>
          <a:p/>
        </p:txBody>
      </p:sp>
      <p:sp>
        <p:nvSpPr>
          <p:cNvPr id="136" name="Google Shape;136;p27"/>
          <p:cNvSpPr txBox="1"/>
          <p:nvPr>
            <p:ph idx="3" type="body"/>
          </p:nvPr>
        </p:nvSpPr>
        <p:spPr>
          <a:xfrm>
            <a:off x="826650" y="3110231"/>
            <a:ext cx="2208600" cy="1217400"/>
          </a:xfrm>
          <a:prstGeom prst="rect">
            <a:avLst/>
          </a:prstGeom>
          <a:noFill/>
          <a:ln>
            <a:noFill/>
          </a:ln>
        </p:spPr>
        <p:txBody>
          <a:bodyPr anchorCtr="0" anchor="t" bIns="91425" lIns="91425" spcFirstLastPara="1" rIns="91425" wrap="square" tIns="91425">
            <a:noAutofit/>
          </a:bodyPr>
          <a:lstStyle>
            <a:lvl1pPr indent="-317500" lvl="0" marL="457200" rtl="0" algn="ctr">
              <a:spcBef>
                <a:spcPts val="0"/>
              </a:spcBef>
              <a:spcAft>
                <a:spcPts val="0"/>
              </a:spcAft>
              <a:buSzPts val="1400"/>
              <a:buChar char="●"/>
              <a:defRPr sz="1300"/>
            </a:lvl1pPr>
            <a:lvl2pPr indent="-317500" lvl="1" marL="914400" rtl="0" algn="ctr">
              <a:spcBef>
                <a:spcPts val="0"/>
              </a:spcBef>
              <a:spcAft>
                <a:spcPts val="0"/>
              </a:spcAft>
              <a:buSzPts val="1400"/>
              <a:buChar char="○"/>
              <a:defRPr sz="1300"/>
            </a:lvl2pPr>
            <a:lvl3pPr indent="-317500" lvl="2" marL="1371600" rtl="0" algn="ctr">
              <a:spcBef>
                <a:spcPts val="0"/>
              </a:spcBef>
              <a:spcAft>
                <a:spcPts val="0"/>
              </a:spcAft>
              <a:buSzPts val="1400"/>
              <a:buChar char="■"/>
              <a:defRPr sz="1300"/>
            </a:lvl3pPr>
            <a:lvl4pPr indent="-317500" lvl="3" marL="1828800" rtl="0" algn="ctr">
              <a:spcBef>
                <a:spcPts val="0"/>
              </a:spcBef>
              <a:spcAft>
                <a:spcPts val="0"/>
              </a:spcAft>
              <a:buSzPts val="1400"/>
              <a:buChar char="●"/>
              <a:defRPr sz="1300"/>
            </a:lvl4pPr>
            <a:lvl5pPr indent="-317500" lvl="4" marL="2286000" rtl="0" algn="ctr">
              <a:spcBef>
                <a:spcPts val="0"/>
              </a:spcBef>
              <a:spcAft>
                <a:spcPts val="0"/>
              </a:spcAft>
              <a:buSzPts val="1400"/>
              <a:buChar char="○"/>
              <a:defRPr sz="1300"/>
            </a:lvl5pPr>
            <a:lvl6pPr indent="-317500" lvl="5" marL="2743200" rtl="0" algn="ctr">
              <a:spcBef>
                <a:spcPts val="0"/>
              </a:spcBef>
              <a:spcAft>
                <a:spcPts val="0"/>
              </a:spcAft>
              <a:buSzPts val="1400"/>
              <a:buChar char="■"/>
              <a:defRPr sz="1300"/>
            </a:lvl6pPr>
            <a:lvl7pPr indent="-317500" lvl="6" marL="3200400" rtl="0" algn="ctr">
              <a:spcBef>
                <a:spcPts val="0"/>
              </a:spcBef>
              <a:spcAft>
                <a:spcPts val="0"/>
              </a:spcAft>
              <a:buSzPts val="1400"/>
              <a:buChar char="●"/>
              <a:defRPr sz="1300"/>
            </a:lvl7pPr>
            <a:lvl8pPr indent="-317500" lvl="7" marL="3657600" rtl="0" algn="ctr">
              <a:spcBef>
                <a:spcPts val="0"/>
              </a:spcBef>
              <a:spcAft>
                <a:spcPts val="0"/>
              </a:spcAft>
              <a:buSzPts val="1400"/>
              <a:buChar char="○"/>
              <a:defRPr sz="1300"/>
            </a:lvl8pPr>
            <a:lvl9pPr indent="-317500" lvl="8" marL="4114800" rtl="0" algn="ctr">
              <a:spcBef>
                <a:spcPts val="0"/>
              </a:spcBef>
              <a:spcAft>
                <a:spcPts val="0"/>
              </a:spcAft>
              <a:buSzPts val="1400"/>
              <a:buChar char="■"/>
              <a:defRPr sz="1300"/>
            </a:lvl9pPr>
          </a:lstStyle>
          <a:p/>
        </p:txBody>
      </p:sp>
      <p:sp>
        <p:nvSpPr>
          <p:cNvPr id="137" name="Google Shape;137;p27"/>
          <p:cNvSpPr txBox="1"/>
          <p:nvPr>
            <p:ph idx="4" type="subTitle"/>
          </p:nvPr>
        </p:nvSpPr>
        <p:spPr>
          <a:xfrm>
            <a:off x="3467637" y="2644931"/>
            <a:ext cx="2208600" cy="579600"/>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chemeClr val="dk1"/>
              </a:buClr>
              <a:buSzPts val="1400"/>
              <a:buNone/>
              <a:defRPr b="1" i="0" sz="1500" u="none" cap="none" strike="noStrike">
                <a:solidFill>
                  <a:schemeClr val="dk1"/>
                </a:solidFill>
              </a:defRPr>
            </a:lvl1pPr>
            <a:lvl2pPr indent="0" lvl="1" marL="0" marR="0" rtl="0" algn="ctr">
              <a:lnSpc>
                <a:spcPct val="100000"/>
              </a:lnSpc>
              <a:spcBef>
                <a:spcPts val="0"/>
              </a:spcBef>
              <a:spcAft>
                <a:spcPts val="0"/>
              </a:spcAft>
              <a:buClr>
                <a:schemeClr val="dk1"/>
              </a:buClr>
              <a:buSzPts val="1400"/>
              <a:buNone/>
              <a:defRPr b="1" i="0" sz="1500" u="none" cap="none" strike="noStrike">
                <a:solidFill>
                  <a:schemeClr val="dk1"/>
                </a:solidFill>
              </a:defRPr>
            </a:lvl2pPr>
            <a:lvl3pPr indent="0" lvl="2" marL="0" marR="0" rtl="0" algn="ctr">
              <a:lnSpc>
                <a:spcPct val="100000"/>
              </a:lnSpc>
              <a:spcBef>
                <a:spcPts val="0"/>
              </a:spcBef>
              <a:spcAft>
                <a:spcPts val="0"/>
              </a:spcAft>
              <a:buClr>
                <a:schemeClr val="dk1"/>
              </a:buClr>
              <a:buSzPts val="1400"/>
              <a:buNone/>
              <a:defRPr b="1" i="0" sz="1500" u="none" cap="none" strike="noStrike">
                <a:solidFill>
                  <a:schemeClr val="dk1"/>
                </a:solidFill>
              </a:defRPr>
            </a:lvl3pPr>
            <a:lvl4pPr indent="0" lvl="3" marL="0" marR="0" rtl="0" algn="ctr">
              <a:lnSpc>
                <a:spcPct val="100000"/>
              </a:lnSpc>
              <a:spcBef>
                <a:spcPts val="0"/>
              </a:spcBef>
              <a:spcAft>
                <a:spcPts val="0"/>
              </a:spcAft>
              <a:buClr>
                <a:schemeClr val="dk1"/>
              </a:buClr>
              <a:buSzPts val="1400"/>
              <a:buNone/>
              <a:defRPr b="1" i="0" sz="1500" u="none" cap="none" strike="noStrike">
                <a:solidFill>
                  <a:schemeClr val="dk1"/>
                </a:solidFill>
              </a:defRPr>
            </a:lvl4pPr>
            <a:lvl5pPr indent="0" lvl="4" marL="0" marR="0" rtl="0" algn="ctr">
              <a:lnSpc>
                <a:spcPct val="100000"/>
              </a:lnSpc>
              <a:spcBef>
                <a:spcPts val="0"/>
              </a:spcBef>
              <a:spcAft>
                <a:spcPts val="0"/>
              </a:spcAft>
              <a:buClr>
                <a:schemeClr val="dk1"/>
              </a:buClr>
              <a:buSzPts val="1400"/>
              <a:buNone/>
              <a:defRPr b="1" i="0" sz="1500" u="none" cap="none" strike="noStrike">
                <a:solidFill>
                  <a:schemeClr val="dk1"/>
                </a:solidFill>
              </a:defRPr>
            </a:lvl5pPr>
            <a:lvl6pPr indent="0" lvl="5" marL="0" marR="0" rtl="0" algn="ctr">
              <a:lnSpc>
                <a:spcPct val="100000"/>
              </a:lnSpc>
              <a:spcBef>
                <a:spcPts val="0"/>
              </a:spcBef>
              <a:spcAft>
                <a:spcPts val="0"/>
              </a:spcAft>
              <a:buClr>
                <a:schemeClr val="dk1"/>
              </a:buClr>
              <a:buSzPts val="1400"/>
              <a:buNone/>
              <a:defRPr b="1" i="0" sz="1500" u="none" cap="none" strike="noStrike">
                <a:solidFill>
                  <a:schemeClr val="dk1"/>
                </a:solidFill>
              </a:defRPr>
            </a:lvl6pPr>
            <a:lvl7pPr indent="0" lvl="6" marL="0" marR="0" rtl="0" algn="ctr">
              <a:lnSpc>
                <a:spcPct val="100000"/>
              </a:lnSpc>
              <a:spcBef>
                <a:spcPts val="0"/>
              </a:spcBef>
              <a:spcAft>
                <a:spcPts val="0"/>
              </a:spcAft>
              <a:buClr>
                <a:schemeClr val="dk1"/>
              </a:buClr>
              <a:buSzPts val="1400"/>
              <a:buNone/>
              <a:defRPr b="1" i="0" sz="1500" u="none" cap="none" strike="noStrike">
                <a:solidFill>
                  <a:schemeClr val="dk1"/>
                </a:solidFill>
              </a:defRPr>
            </a:lvl7pPr>
            <a:lvl8pPr indent="0" lvl="7" marL="0" marR="0" rtl="0" algn="ctr">
              <a:lnSpc>
                <a:spcPct val="100000"/>
              </a:lnSpc>
              <a:spcBef>
                <a:spcPts val="0"/>
              </a:spcBef>
              <a:spcAft>
                <a:spcPts val="0"/>
              </a:spcAft>
              <a:buClr>
                <a:schemeClr val="dk1"/>
              </a:buClr>
              <a:buSzPts val="1400"/>
              <a:buNone/>
              <a:defRPr b="1" i="0" sz="1500" u="none" cap="none" strike="noStrike">
                <a:solidFill>
                  <a:schemeClr val="dk1"/>
                </a:solidFill>
              </a:defRPr>
            </a:lvl8pPr>
            <a:lvl9pPr indent="0" lvl="8" marL="0" marR="0" rtl="0" algn="ctr">
              <a:lnSpc>
                <a:spcPct val="100000"/>
              </a:lnSpc>
              <a:spcBef>
                <a:spcPts val="0"/>
              </a:spcBef>
              <a:spcAft>
                <a:spcPts val="0"/>
              </a:spcAft>
              <a:buClr>
                <a:schemeClr val="dk1"/>
              </a:buClr>
              <a:buSzPts val="1400"/>
              <a:buNone/>
              <a:defRPr b="1" i="0" sz="1500" u="none" cap="none" strike="noStrike">
                <a:solidFill>
                  <a:schemeClr val="dk1"/>
                </a:solidFill>
              </a:defRPr>
            </a:lvl9pPr>
          </a:lstStyle>
          <a:p/>
        </p:txBody>
      </p:sp>
      <p:sp>
        <p:nvSpPr>
          <p:cNvPr id="138" name="Google Shape;138;p27"/>
          <p:cNvSpPr txBox="1"/>
          <p:nvPr>
            <p:ph idx="5" type="body"/>
          </p:nvPr>
        </p:nvSpPr>
        <p:spPr>
          <a:xfrm>
            <a:off x="3467637" y="3110231"/>
            <a:ext cx="2208600" cy="1217400"/>
          </a:xfrm>
          <a:prstGeom prst="rect">
            <a:avLst/>
          </a:prstGeom>
          <a:noFill/>
          <a:ln>
            <a:noFill/>
          </a:ln>
        </p:spPr>
        <p:txBody>
          <a:bodyPr anchorCtr="0" anchor="t" bIns="91425" lIns="91425" spcFirstLastPara="1" rIns="91425" wrap="square" tIns="91425">
            <a:noAutofit/>
          </a:bodyPr>
          <a:lstStyle>
            <a:lvl1pPr indent="-317500" lvl="0" marL="457200" rtl="0" algn="ctr">
              <a:spcBef>
                <a:spcPts val="0"/>
              </a:spcBef>
              <a:spcAft>
                <a:spcPts val="0"/>
              </a:spcAft>
              <a:buSzPts val="1400"/>
              <a:buChar char="●"/>
              <a:defRPr sz="1300"/>
            </a:lvl1pPr>
            <a:lvl2pPr indent="-317500" lvl="1" marL="914400" rtl="0" algn="ctr">
              <a:spcBef>
                <a:spcPts val="0"/>
              </a:spcBef>
              <a:spcAft>
                <a:spcPts val="0"/>
              </a:spcAft>
              <a:buSzPts val="1400"/>
              <a:buChar char="○"/>
              <a:defRPr sz="1300"/>
            </a:lvl2pPr>
            <a:lvl3pPr indent="-317500" lvl="2" marL="1371600" rtl="0" algn="ctr">
              <a:spcBef>
                <a:spcPts val="0"/>
              </a:spcBef>
              <a:spcAft>
                <a:spcPts val="0"/>
              </a:spcAft>
              <a:buSzPts val="1400"/>
              <a:buChar char="■"/>
              <a:defRPr sz="1300"/>
            </a:lvl3pPr>
            <a:lvl4pPr indent="-317500" lvl="3" marL="1828800" rtl="0" algn="ctr">
              <a:spcBef>
                <a:spcPts val="0"/>
              </a:spcBef>
              <a:spcAft>
                <a:spcPts val="0"/>
              </a:spcAft>
              <a:buSzPts val="1400"/>
              <a:buChar char="●"/>
              <a:defRPr sz="1300"/>
            </a:lvl4pPr>
            <a:lvl5pPr indent="-317500" lvl="4" marL="2286000" rtl="0" algn="ctr">
              <a:spcBef>
                <a:spcPts val="0"/>
              </a:spcBef>
              <a:spcAft>
                <a:spcPts val="0"/>
              </a:spcAft>
              <a:buSzPts val="1400"/>
              <a:buChar char="○"/>
              <a:defRPr sz="1300"/>
            </a:lvl5pPr>
            <a:lvl6pPr indent="-317500" lvl="5" marL="2743200" rtl="0" algn="ctr">
              <a:spcBef>
                <a:spcPts val="0"/>
              </a:spcBef>
              <a:spcAft>
                <a:spcPts val="0"/>
              </a:spcAft>
              <a:buSzPts val="1400"/>
              <a:buChar char="■"/>
              <a:defRPr sz="1300"/>
            </a:lvl6pPr>
            <a:lvl7pPr indent="-317500" lvl="6" marL="3200400" rtl="0" algn="ctr">
              <a:spcBef>
                <a:spcPts val="0"/>
              </a:spcBef>
              <a:spcAft>
                <a:spcPts val="0"/>
              </a:spcAft>
              <a:buSzPts val="1400"/>
              <a:buChar char="●"/>
              <a:defRPr sz="1300"/>
            </a:lvl7pPr>
            <a:lvl8pPr indent="-317500" lvl="7" marL="3657600" rtl="0" algn="ctr">
              <a:spcBef>
                <a:spcPts val="0"/>
              </a:spcBef>
              <a:spcAft>
                <a:spcPts val="0"/>
              </a:spcAft>
              <a:buSzPts val="1400"/>
              <a:buChar char="○"/>
              <a:defRPr sz="1300"/>
            </a:lvl8pPr>
            <a:lvl9pPr indent="-317500" lvl="8" marL="4114800" rtl="0" algn="ctr">
              <a:spcBef>
                <a:spcPts val="0"/>
              </a:spcBef>
              <a:spcAft>
                <a:spcPts val="0"/>
              </a:spcAft>
              <a:buSzPts val="1400"/>
              <a:buChar char="■"/>
              <a:defRPr sz="1300"/>
            </a:lvl9pPr>
          </a:lstStyle>
          <a:p/>
        </p:txBody>
      </p:sp>
      <p:sp>
        <p:nvSpPr>
          <p:cNvPr id="139" name="Google Shape;139;p27"/>
          <p:cNvSpPr txBox="1"/>
          <p:nvPr>
            <p:ph idx="6" type="subTitle"/>
          </p:nvPr>
        </p:nvSpPr>
        <p:spPr>
          <a:xfrm>
            <a:off x="6108737" y="2644931"/>
            <a:ext cx="2208600" cy="579600"/>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chemeClr val="dk1"/>
              </a:buClr>
              <a:buSzPts val="1400"/>
              <a:buNone/>
              <a:defRPr b="1" i="0" sz="1500" u="none" cap="none" strike="noStrike">
                <a:solidFill>
                  <a:schemeClr val="dk1"/>
                </a:solidFill>
              </a:defRPr>
            </a:lvl1pPr>
            <a:lvl2pPr indent="0" lvl="1" marL="0" marR="0" rtl="0" algn="ctr">
              <a:lnSpc>
                <a:spcPct val="100000"/>
              </a:lnSpc>
              <a:spcBef>
                <a:spcPts val="0"/>
              </a:spcBef>
              <a:spcAft>
                <a:spcPts val="0"/>
              </a:spcAft>
              <a:buClr>
                <a:schemeClr val="dk1"/>
              </a:buClr>
              <a:buSzPts val="1400"/>
              <a:buNone/>
              <a:defRPr b="1" i="0" sz="1500" u="none" cap="none" strike="noStrike">
                <a:solidFill>
                  <a:schemeClr val="dk1"/>
                </a:solidFill>
              </a:defRPr>
            </a:lvl2pPr>
            <a:lvl3pPr indent="0" lvl="2" marL="0" marR="0" rtl="0" algn="ctr">
              <a:lnSpc>
                <a:spcPct val="100000"/>
              </a:lnSpc>
              <a:spcBef>
                <a:spcPts val="0"/>
              </a:spcBef>
              <a:spcAft>
                <a:spcPts val="0"/>
              </a:spcAft>
              <a:buClr>
                <a:schemeClr val="dk1"/>
              </a:buClr>
              <a:buSzPts val="1400"/>
              <a:buNone/>
              <a:defRPr b="1" i="0" sz="1500" u="none" cap="none" strike="noStrike">
                <a:solidFill>
                  <a:schemeClr val="dk1"/>
                </a:solidFill>
              </a:defRPr>
            </a:lvl3pPr>
            <a:lvl4pPr indent="0" lvl="3" marL="0" marR="0" rtl="0" algn="ctr">
              <a:lnSpc>
                <a:spcPct val="100000"/>
              </a:lnSpc>
              <a:spcBef>
                <a:spcPts val="0"/>
              </a:spcBef>
              <a:spcAft>
                <a:spcPts val="0"/>
              </a:spcAft>
              <a:buClr>
                <a:schemeClr val="dk1"/>
              </a:buClr>
              <a:buSzPts val="1400"/>
              <a:buNone/>
              <a:defRPr b="1" i="0" sz="1500" u="none" cap="none" strike="noStrike">
                <a:solidFill>
                  <a:schemeClr val="dk1"/>
                </a:solidFill>
              </a:defRPr>
            </a:lvl4pPr>
            <a:lvl5pPr indent="0" lvl="4" marL="0" marR="0" rtl="0" algn="ctr">
              <a:lnSpc>
                <a:spcPct val="100000"/>
              </a:lnSpc>
              <a:spcBef>
                <a:spcPts val="0"/>
              </a:spcBef>
              <a:spcAft>
                <a:spcPts val="0"/>
              </a:spcAft>
              <a:buClr>
                <a:schemeClr val="dk1"/>
              </a:buClr>
              <a:buSzPts val="1400"/>
              <a:buNone/>
              <a:defRPr b="1" i="0" sz="1500" u="none" cap="none" strike="noStrike">
                <a:solidFill>
                  <a:schemeClr val="dk1"/>
                </a:solidFill>
              </a:defRPr>
            </a:lvl5pPr>
            <a:lvl6pPr indent="0" lvl="5" marL="0" marR="0" rtl="0" algn="ctr">
              <a:lnSpc>
                <a:spcPct val="100000"/>
              </a:lnSpc>
              <a:spcBef>
                <a:spcPts val="0"/>
              </a:spcBef>
              <a:spcAft>
                <a:spcPts val="0"/>
              </a:spcAft>
              <a:buClr>
                <a:schemeClr val="dk1"/>
              </a:buClr>
              <a:buSzPts val="1400"/>
              <a:buNone/>
              <a:defRPr b="1" i="0" sz="1500" u="none" cap="none" strike="noStrike">
                <a:solidFill>
                  <a:schemeClr val="dk1"/>
                </a:solidFill>
              </a:defRPr>
            </a:lvl6pPr>
            <a:lvl7pPr indent="0" lvl="6" marL="0" marR="0" rtl="0" algn="ctr">
              <a:lnSpc>
                <a:spcPct val="100000"/>
              </a:lnSpc>
              <a:spcBef>
                <a:spcPts val="0"/>
              </a:spcBef>
              <a:spcAft>
                <a:spcPts val="0"/>
              </a:spcAft>
              <a:buClr>
                <a:schemeClr val="dk1"/>
              </a:buClr>
              <a:buSzPts val="1400"/>
              <a:buNone/>
              <a:defRPr b="1" i="0" sz="1500" u="none" cap="none" strike="noStrike">
                <a:solidFill>
                  <a:schemeClr val="dk1"/>
                </a:solidFill>
              </a:defRPr>
            </a:lvl7pPr>
            <a:lvl8pPr indent="0" lvl="7" marL="0" marR="0" rtl="0" algn="ctr">
              <a:lnSpc>
                <a:spcPct val="100000"/>
              </a:lnSpc>
              <a:spcBef>
                <a:spcPts val="0"/>
              </a:spcBef>
              <a:spcAft>
                <a:spcPts val="0"/>
              </a:spcAft>
              <a:buClr>
                <a:schemeClr val="dk1"/>
              </a:buClr>
              <a:buSzPts val="1400"/>
              <a:buNone/>
              <a:defRPr b="1" i="0" sz="1500" u="none" cap="none" strike="noStrike">
                <a:solidFill>
                  <a:schemeClr val="dk1"/>
                </a:solidFill>
              </a:defRPr>
            </a:lvl8pPr>
            <a:lvl9pPr indent="0" lvl="8" marL="0" marR="0" rtl="0" algn="ctr">
              <a:lnSpc>
                <a:spcPct val="100000"/>
              </a:lnSpc>
              <a:spcBef>
                <a:spcPts val="0"/>
              </a:spcBef>
              <a:spcAft>
                <a:spcPts val="0"/>
              </a:spcAft>
              <a:buClr>
                <a:schemeClr val="dk1"/>
              </a:buClr>
              <a:buSzPts val="1400"/>
              <a:buNone/>
              <a:defRPr b="1" i="0" sz="1500" u="none" cap="none" strike="noStrike">
                <a:solidFill>
                  <a:schemeClr val="dk1"/>
                </a:solidFill>
              </a:defRPr>
            </a:lvl9pPr>
          </a:lstStyle>
          <a:p/>
        </p:txBody>
      </p:sp>
      <p:sp>
        <p:nvSpPr>
          <p:cNvPr id="140" name="Google Shape;140;p27"/>
          <p:cNvSpPr txBox="1"/>
          <p:nvPr>
            <p:ph idx="7" type="body"/>
          </p:nvPr>
        </p:nvSpPr>
        <p:spPr>
          <a:xfrm>
            <a:off x="6108737" y="3110231"/>
            <a:ext cx="2208600" cy="1217400"/>
          </a:xfrm>
          <a:prstGeom prst="rect">
            <a:avLst/>
          </a:prstGeom>
          <a:noFill/>
          <a:ln>
            <a:noFill/>
          </a:ln>
        </p:spPr>
        <p:txBody>
          <a:bodyPr anchorCtr="0" anchor="t" bIns="91425" lIns="91425" spcFirstLastPara="1" rIns="91425" wrap="square" tIns="91425">
            <a:noAutofit/>
          </a:bodyPr>
          <a:lstStyle>
            <a:lvl1pPr indent="-317500" lvl="0" marL="457200" rtl="0" algn="ctr">
              <a:spcBef>
                <a:spcPts val="0"/>
              </a:spcBef>
              <a:spcAft>
                <a:spcPts val="0"/>
              </a:spcAft>
              <a:buSzPts val="1400"/>
              <a:buChar char="●"/>
              <a:defRPr sz="1300"/>
            </a:lvl1pPr>
            <a:lvl2pPr indent="-317500" lvl="1" marL="914400" rtl="0" algn="ctr">
              <a:spcBef>
                <a:spcPts val="0"/>
              </a:spcBef>
              <a:spcAft>
                <a:spcPts val="0"/>
              </a:spcAft>
              <a:buSzPts val="1400"/>
              <a:buChar char="○"/>
              <a:defRPr sz="1300"/>
            </a:lvl2pPr>
            <a:lvl3pPr indent="-317500" lvl="2" marL="1371600" rtl="0" algn="ctr">
              <a:spcBef>
                <a:spcPts val="0"/>
              </a:spcBef>
              <a:spcAft>
                <a:spcPts val="0"/>
              </a:spcAft>
              <a:buSzPts val="1400"/>
              <a:buChar char="■"/>
              <a:defRPr sz="1300"/>
            </a:lvl3pPr>
            <a:lvl4pPr indent="-317500" lvl="3" marL="1828800" rtl="0" algn="ctr">
              <a:spcBef>
                <a:spcPts val="0"/>
              </a:spcBef>
              <a:spcAft>
                <a:spcPts val="0"/>
              </a:spcAft>
              <a:buSzPts val="1400"/>
              <a:buChar char="●"/>
              <a:defRPr sz="1300"/>
            </a:lvl4pPr>
            <a:lvl5pPr indent="-317500" lvl="4" marL="2286000" rtl="0" algn="ctr">
              <a:spcBef>
                <a:spcPts val="0"/>
              </a:spcBef>
              <a:spcAft>
                <a:spcPts val="0"/>
              </a:spcAft>
              <a:buSzPts val="1400"/>
              <a:buChar char="○"/>
              <a:defRPr sz="1300"/>
            </a:lvl5pPr>
            <a:lvl6pPr indent="-317500" lvl="5" marL="2743200" rtl="0" algn="ctr">
              <a:spcBef>
                <a:spcPts val="0"/>
              </a:spcBef>
              <a:spcAft>
                <a:spcPts val="0"/>
              </a:spcAft>
              <a:buSzPts val="1400"/>
              <a:buChar char="■"/>
              <a:defRPr sz="1300"/>
            </a:lvl6pPr>
            <a:lvl7pPr indent="-317500" lvl="6" marL="3200400" rtl="0" algn="ctr">
              <a:spcBef>
                <a:spcPts val="0"/>
              </a:spcBef>
              <a:spcAft>
                <a:spcPts val="0"/>
              </a:spcAft>
              <a:buSzPts val="1400"/>
              <a:buChar char="●"/>
              <a:defRPr sz="1300"/>
            </a:lvl7pPr>
            <a:lvl8pPr indent="-317500" lvl="7" marL="3657600" rtl="0" algn="ctr">
              <a:spcBef>
                <a:spcPts val="0"/>
              </a:spcBef>
              <a:spcAft>
                <a:spcPts val="0"/>
              </a:spcAft>
              <a:buSzPts val="1400"/>
              <a:buChar char="○"/>
              <a:defRPr sz="1300"/>
            </a:lvl8pPr>
            <a:lvl9pPr indent="-317500" lvl="8" marL="4114800" rtl="0" algn="ctr">
              <a:spcBef>
                <a:spcPts val="0"/>
              </a:spcBef>
              <a:spcAft>
                <a:spcPts val="0"/>
              </a:spcAft>
              <a:buSzPts val="1400"/>
              <a:buChar char="■"/>
              <a:defRPr sz="1300"/>
            </a:lvl9pPr>
          </a:lstStyle>
          <a:p/>
        </p:txBody>
      </p:sp>
      <p:sp>
        <p:nvSpPr>
          <p:cNvPr id="141" name="Google Shape;141;p27"/>
          <p:cNvSpPr txBox="1"/>
          <p:nvPr>
            <p:ph idx="12" type="sldNum"/>
          </p:nvPr>
        </p:nvSpPr>
        <p:spPr>
          <a:xfrm>
            <a:off x="103327" y="4733942"/>
            <a:ext cx="360600" cy="393600"/>
          </a:xfrm>
          <a:prstGeom prst="rect">
            <a:avLst/>
          </a:prstGeom>
          <a:noFill/>
          <a:ln>
            <a:noFill/>
          </a:ln>
        </p:spPr>
        <p:txBody>
          <a:bodyPr anchorCtr="0" anchor="ctr" bIns="83800" lIns="83800" spcFirstLastPara="1" rIns="83800" wrap="square" tIns="83800">
            <a:noAutofit/>
          </a:bodyPr>
          <a:lstStyle>
            <a:lvl1pPr indent="0" lvl="0"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1pPr>
            <a:lvl2pPr indent="0" lvl="1"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2pPr>
            <a:lvl3pPr indent="0" lvl="2"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3pPr>
            <a:lvl4pPr indent="0" lvl="3"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4pPr>
            <a:lvl5pPr indent="0" lvl="4"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5pPr>
            <a:lvl6pPr indent="0" lvl="5"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6pPr>
            <a:lvl7pPr indent="0" lvl="6"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7pPr>
            <a:lvl8pPr indent="0" lvl="7"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8pPr>
            <a:lvl9pPr indent="0" lvl="8"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2 Content" type="twoObj">
  <p:cSld name="TWO_OBJECTS">
    <p:spTree>
      <p:nvGrpSpPr>
        <p:cNvPr id="142" name="Shape 142"/>
        <p:cNvGrpSpPr/>
        <p:nvPr/>
      </p:nvGrpSpPr>
      <p:grpSpPr>
        <a:xfrm>
          <a:off x="0" y="0"/>
          <a:ext cx="0" cy="0"/>
          <a:chOff x="0" y="0"/>
          <a:chExt cx="0" cy="0"/>
        </a:xfrm>
      </p:grpSpPr>
      <p:sp>
        <p:nvSpPr>
          <p:cNvPr id="143" name="Google Shape;143;p28"/>
          <p:cNvSpPr txBox="1"/>
          <p:nvPr>
            <p:ph type="title"/>
          </p:nvPr>
        </p:nvSpPr>
        <p:spPr>
          <a:xfrm>
            <a:off x="457185" y="205200"/>
            <a:ext cx="8229300" cy="8586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1400"/>
              <a:buNone/>
              <a:defRPr/>
            </a:lvl1pPr>
            <a:lvl2pPr lvl="1" rtl="0">
              <a:spcBef>
                <a:spcPts val="0"/>
              </a:spcBef>
              <a:spcAft>
                <a:spcPts val="0"/>
              </a:spcAft>
              <a:buSzPts val="1400"/>
              <a:buNone/>
              <a:defRPr sz="3300">
                <a:solidFill>
                  <a:schemeClr val="dk1"/>
                </a:solidFill>
              </a:defRPr>
            </a:lvl2pPr>
            <a:lvl3pPr lvl="2" rtl="0">
              <a:spcBef>
                <a:spcPts val="0"/>
              </a:spcBef>
              <a:spcAft>
                <a:spcPts val="0"/>
              </a:spcAft>
              <a:buSzPts val="1400"/>
              <a:buNone/>
              <a:defRPr sz="3300">
                <a:solidFill>
                  <a:schemeClr val="dk1"/>
                </a:solidFill>
              </a:defRPr>
            </a:lvl3pPr>
            <a:lvl4pPr lvl="3" rtl="0">
              <a:spcBef>
                <a:spcPts val="0"/>
              </a:spcBef>
              <a:spcAft>
                <a:spcPts val="0"/>
              </a:spcAft>
              <a:buSzPts val="1400"/>
              <a:buNone/>
              <a:defRPr sz="3300">
                <a:solidFill>
                  <a:schemeClr val="dk1"/>
                </a:solidFill>
              </a:defRPr>
            </a:lvl4pPr>
            <a:lvl5pPr lvl="4" rtl="0">
              <a:spcBef>
                <a:spcPts val="0"/>
              </a:spcBef>
              <a:spcAft>
                <a:spcPts val="0"/>
              </a:spcAft>
              <a:buSzPts val="1400"/>
              <a:buNone/>
              <a:defRPr sz="3300">
                <a:solidFill>
                  <a:schemeClr val="dk1"/>
                </a:solidFill>
              </a:defRPr>
            </a:lvl5pPr>
            <a:lvl6pPr lvl="5" rtl="0">
              <a:spcBef>
                <a:spcPts val="0"/>
              </a:spcBef>
              <a:spcAft>
                <a:spcPts val="0"/>
              </a:spcAft>
              <a:buSzPts val="1400"/>
              <a:buNone/>
              <a:defRPr sz="3300">
                <a:solidFill>
                  <a:schemeClr val="dk1"/>
                </a:solidFill>
              </a:defRPr>
            </a:lvl6pPr>
            <a:lvl7pPr lvl="6" rtl="0">
              <a:spcBef>
                <a:spcPts val="0"/>
              </a:spcBef>
              <a:spcAft>
                <a:spcPts val="0"/>
              </a:spcAft>
              <a:buSzPts val="1400"/>
              <a:buNone/>
              <a:defRPr sz="3300">
                <a:solidFill>
                  <a:schemeClr val="dk1"/>
                </a:solidFill>
              </a:defRPr>
            </a:lvl7pPr>
            <a:lvl8pPr lvl="7" rtl="0">
              <a:spcBef>
                <a:spcPts val="0"/>
              </a:spcBef>
              <a:spcAft>
                <a:spcPts val="0"/>
              </a:spcAft>
              <a:buSzPts val="1400"/>
              <a:buNone/>
              <a:defRPr sz="3300">
                <a:solidFill>
                  <a:schemeClr val="dk1"/>
                </a:solidFill>
              </a:defRPr>
            </a:lvl8pPr>
            <a:lvl9pPr lvl="8" rtl="0">
              <a:spcBef>
                <a:spcPts val="0"/>
              </a:spcBef>
              <a:spcAft>
                <a:spcPts val="0"/>
              </a:spcAft>
              <a:buSzPts val="1400"/>
              <a:buNone/>
              <a:defRPr sz="3300">
                <a:solidFill>
                  <a:schemeClr val="dk1"/>
                </a:solidFill>
              </a:defRPr>
            </a:lvl9pPr>
          </a:lstStyle>
          <a:p/>
        </p:txBody>
      </p:sp>
      <p:sp>
        <p:nvSpPr>
          <p:cNvPr id="144" name="Google Shape;144;p28"/>
          <p:cNvSpPr txBox="1"/>
          <p:nvPr>
            <p:ph idx="1" type="body"/>
          </p:nvPr>
        </p:nvSpPr>
        <p:spPr>
          <a:xfrm>
            <a:off x="457185" y="1203525"/>
            <a:ext cx="4015800" cy="2983200"/>
          </a:xfrm>
          <a:prstGeom prst="rect">
            <a:avLst/>
          </a:prstGeom>
          <a:noFill/>
          <a:ln>
            <a:noFill/>
          </a:ln>
        </p:spPr>
        <p:txBody>
          <a:bodyPr anchorCtr="0" anchor="t" bIns="91425" lIns="91425" spcFirstLastPara="1" rIns="91425" wrap="square" tIns="91425">
            <a:noAutofit/>
          </a:bodyPr>
          <a:lstStyle>
            <a:lvl1pPr indent="-228600" lvl="0" marL="457200" rtl="0">
              <a:spcBef>
                <a:spcPts val="0"/>
              </a:spcBef>
              <a:spcAft>
                <a:spcPts val="0"/>
              </a:spcAft>
              <a:buSzPts val="1400"/>
              <a:buNone/>
              <a:defRPr/>
            </a:lvl1pPr>
            <a:lvl2pPr indent="-317500" lvl="1" marL="914400" rtl="0">
              <a:spcBef>
                <a:spcPts val="500"/>
              </a:spcBef>
              <a:spcAft>
                <a:spcPts val="0"/>
              </a:spcAft>
              <a:buSzPts val="1400"/>
              <a:buChar char="○"/>
              <a:defRPr sz="1500">
                <a:solidFill>
                  <a:schemeClr val="dk1"/>
                </a:solidFill>
              </a:defRPr>
            </a:lvl2pPr>
            <a:lvl3pPr indent="-317500" lvl="2" marL="1371600" rtl="0">
              <a:spcBef>
                <a:spcPts val="500"/>
              </a:spcBef>
              <a:spcAft>
                <a:spcPts val="0"/>
              </a:spcAft>
              <a:buSzPts val="1400"/>
              <a:buChar char="■"/>
              <a:defRPr sz="1500">
                <a:solidFill>
                  <a:schemeClr val="dk1"/>
                </a:solidFill>
              </a:defRPr>
            </a:lvl3pPr>
            <a:lvl4pPr indent="-317500" lvl="3" marL="1828800" rtl="0">
              <a:spcBef>
                <a:spcPts val="300"/>
              </a:spcBef>
              <a:spcAft>
                <a:spcPts val="0"/>
              </a:spcAft>
              <a:buSzPts val="1400"/>
              <a:buChar char="●"/>
              <a:defRPr sz="1500">
                <a:solidFill>
                  <a:schemeClr val="dk1"/>
                </a:solidFill>
              </a:defRPr>
            </a:lvl4pPr>
            <a:lvl5pPr indent="-317500" lvl="4" marL="2286000" rtl="0">
              <a:spcBef>
                <a:spcPts val="300"/>
              </a:spcBef>
              <a:spcAft>
                <a:spcPts val="0"/>
              </a:spcAft>
              <a:buSzPts val="1400"/>
              <a:buChar char="○"/>
              <a:defRPr sz="1500">
                <a:solidFill>
                  <a:schemeClr val="dk1"/>
                </a:solidFill>
              </a:defRPr>
            </a:lvl5pPr>
            <a:lvl6pPr indent="-317500" lvl="5" marL="2743200" rtl="0">
              <a:spcBef>
                <a:spcPts val="300"/>
              </a:spcBef>
              <a:spcAft>
                <a:spcPts val="0"/>
              </a:spcAft>
              <a:buSzPts val="1400"/>
              <a:buChar char="■"/>
              <a:defRPr sz="1500">
                <a:solidFill>
                  <a:schemeClr val="dk1"/>
                </a:solidFill>
              </a:defRPr>
            </a:lvl6pPr>
            <a:lvl7pPr indent="-317500" lvl="6" marL="3200400" rtl="0">
              <a:spcBef>
                <a:spcPts val="300"/>
              </a:spcBef>
              <a:spcAft>
                <a:spcPts val="0"/>
              </a:spcAft>
              <a:buSzPts val="1400"/>
              <a:buChar char="●"/>
              <a:defRPr sz="1500">
                <a:solidFill>
                  <a:schemeClr val="dk1"/>
                </a:solidFill>
              </a:defRPr>
            </a:lvl7pPr>
            <a:lvl8pPr indent="-317500" lvl="7" marL="3657600" rtl="0">
              <a:spcBef>
                <a:spcPts val="300"/>
              </a:spcBef>
              <a:spcAft>
                <a:spcPts val="0"/>
              </a:spcAft>
              <a:buSzPts val="1400"/>
              <a:buChar char="○"/>
              <a:defRPr sz="1500">
                <a:solidFill>
                  <a:schemeClr val="dk1"/>
                </a:solidFill>
              </a:defRPr>
            </a:lvl8pPr>
            <a:lvl9pPr indent="-317500" lvl="8" marL="4114800" rtl="0">
              <a:spcBef>
                <a:spcPts val="300"/>
              </a:spcBef>
              <a:spcAft>
                <a:spcPts val="0"/>
              </a:spcAft>
              <a:buSzPts val="1400"/>
              <a:buChar char="■"/>
              <a:defRPr sz="1500">
                <a:solidFill>
                  <a:schemeClr val="dk1"/>
                </a:solidFill>
              </a:defRPr>
            </a:lvl9pPr>
          </a:lstStyle>
          <a:p/>
        </p:txBody>
      </p:sp>
      <p:sp>
        <p:nvSpPr>
          <p:cNvPr id="145" name="Google Shape;145;p28"/>
          <p:cNvSpPr txBox="1"/>
          <p:nvPr>
            <p:ph idx="2" type="body"/>
          </p:nvPr>
        </p:nvSpPr>
        <p:spPr>
          <a:xfrm>
            <a:off x="4674036" y="1203525"/>
            <a:ext cx="4015800" cy="2983200"/>
          </a:xfrm>
          <a:prstGeom prst="rect">
            <a:avLst/>
          </a:prstGeom>
          <a:noFill/>
          <a:ln>
            <a:noFill/>
          </a:ln>
        </p:spPr>
        <p:txBody>
          <a:bodyPr anchorCtr="0" anchor="t" bIns="91425" lIns="91425" spcFirstLastPara="1" rIns="91425" wrap="square" tIns="91425">
            <a:noAutofit/>
          </a:bodyPr>
          <a:lstStyle>
            <a:lvl1pPr indent="-228600" lvl="0" marL="457200" rtl="0">
              <a:spcBef>
                <a:spcPts val="0"/>
              </a:spcBef>
              <a:spcAft>
                <a:spcPts val="0"/>
              </a:spcAft>
              <a:buSzPts val="1400"/>
              <a:buNone/>
              <a:defRPr/>
            </a:lvl1pPr>
            <a:lvl2pPr indent="-317500" lvl="1" marL="914400" rtl="0">
              <a:spcBef>
                <a:spcPts val="500"/>
              </a:spcBef>
              <a:spcAft>
                <a:spcPts val="0"/>
              </a:spcAft>
              <a:buSzPts val="1400"/>
              <a:buChar char="○"/>
              <a:defRPr sz="1500">
                <a:solidFill>
                  <a:schemeClr val="dk1"/>
                </a:solidFill>
              </a:defRPr>
            </a:lvl2pPr>
            <a:lvl3pPr indent="-317500" lvl="2" marL="1371600" rtl="0">
              <a:spcBef>
                <a:spcPts val="500"/>
              </a:spcBef>
              <a:spcAft>
                <a:spcPts val="0"/>
              </a:spcAft>
              <a:buSzPts val="1400"/>
              <a:buChar char="■"/>
              <a:defRPr sz="1500">
                <a:solidFill>
                  <a:schemeClr val="dk1"/>
                </a:solidFill>
              </a:defRPr>
            </a:lvl3pPr>
            <a:lvl4pPr indent="-317500" lvl="3" marL="1828800" rtl="0">
              <a:spcBef>
                <a:spcPts val="300"/>
              </a:spcBef>
              <a:spcAft>
                <a:spcPts val="0"/>
              </a:spcAft>
              <a:buSzPts val="1400"/>
              <a:buChar char="●"/>
              <a:defRPr sz="1500">
                <a:solidFill>
                  <a:schemeClr val="dk1"/>
                </a:solidFill>
              </a:defRPr>
            </a:lvl4pPr>
            <a:lvl5pPr indent="-317500" lvl="4" marL="2286000" rtl="0">
              <a:spcBef>
                <a:spcPts val="300"/>
              </a:spcBef>
              <a:spcAft>
                <a:spcPts val="0"/>
              </a:spcAft>
              <a:buSzPts val="1400"/>
              <a:buChar char="○"/>
              <a:defRPr sz="1500">
                <a:solidFill>
                  <a:schemeClr val="dk1"/>
                </a:solidFill>
              </a:defRPr>
            </a:lvl5pPr>
            <a:lvl6pPr indent="-317500" lvl="5" marL="2743200" rtl="0">
              <a:spcBef>
                <a:spcPts val="300"/>
              </a:spcBef>
              <a:spcAft>
                <a:spcPts val="0"/>
              </a:spcAft>
              <a:buSzPts val="1400"/>
              <a:buChar char="■"/>
              <a:defRPr sz="1500">
                <a:solidFill>
                  <a:schemeClr val="dk1"/>
                </a:solidFill>
              </a:defRPr>
            </a:lvl6pPr>
            <a:lvl7pPr indent="-317500" lvl="6" marL="3200400" rtl="0">
              <a:spcBef>
                <a:spcPts val="300"/>
              </a:spcBef>
              <a:spcAft>
                <a:spcPts val="0"/>
              </a:spcAft>
              <a:buSzPts val="1400"/>
              <a:buChar char="●"/>
              <a:defRPr sz="1500">
                <a:solidFill>
                  <a:schemeClr val="dk1"/>
                </a:solidFill>
              </a:defRPr>
            </a:lvl7pPr>
            <a:lvl8pPr indent="-317500" lvl="7" marL="3657600" rtl="0">
              <a:spcBef>
                <a:spcPts val="300"/>
              </a:spcBef>
              <a:spcAft>
                <a:spcPts val="0"/>
              </a:spcAft>
              <a:buSzPts val="1400"/>
              <a:buChar char="○"/>
              <a:defRPr sz="1500">
                <a:solidFill>
                  <a:schemeClr val="dk1"/>
                </a:solidFill>
              </a:defRPr>
            </a:lvl8pPr>
            <a:lvl9pPr indent="-317500" lvl="8" marL="4114800" rtl="0">
              <a:spcBef>
                <a:spcPts val="300"/>
              </a:spcBef>
              <a:spcAft>
                <a:spcPts val="0"/>
              </a:spcAft>
              <a:buSzPts val="1400"/>
              <a:buChar char="■"/>
              <a:defRPr sz="1500">
                <a:solidFill>
                  <a:schemeClr val="dk1"/>
                </a:solidFill>
              </a:defRPr>
            </a:lvl9pPr>
          </a:lstStyle>
          <a:p/>
        </p:txBody>
      </p:sp>
      <p:sp>
        <p:nvSpPr>
          <p:cNvPr id="146" name="Google Shape;146;p28"/>
          <p:cNvSpPr txBox="1"/>
          <p:nvPr>
            <p:ph idx="12" type="sldNum"/>
          </p:nvPr>
        </p:nvSpPr>
        <p:spPr>
          <a:xfrm>
            <a:off x="103327" y="4733942"/>
            <a:ext cx="360600" cy="393600"/>
          </a:xfrm>
          <a:prstGeom prst="rect">
            <a:avLst/>
          </a:prstGeom>
          <a:noFill/>
          <a:ln>
            <a:noFill/>
          </a:ln>
        </p:spPr>
        <p:txBody>
          <a:bodyPr anchorCtr="0" anchor="ctr" bIns="83800" lIns="83800" spcFirstLastPara="1" rIns="83800" wrap="square" tIns="83800">
            <a:noAutofit/>
          </a:bodyPr>
          <a:lstStyle>
            <a:lvl1pPr indent="0" lvl="0"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1pPr>
            <a:lvl2pPr indent="0" lvl="1"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2pPr>
            <a:lvl3pPr indent="0" lvl="2"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3pPr>
            <a:lvl4pPr indent="0" lvl="3"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4pPr>
            <a:lvl5pPr indent="0" lvl="4"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5pPr>
            <a:lvl6pPr indent="0" lvl="5"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6pPr>
            <a:lvl7pPr indent="0" lvl="6"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7pPr>
            <a:lvl8pPr indent="0" lvl="7"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8pPr>
            <a:lvl9pPr indent="0" lvl="8"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_9">
  <p:cSld name="TITLE_9">
    <p:spTree>
      <p:nvGrpSpPr>
        <p:cNvPr id="147" name="Shape 147"/>
        <p:cNvGrpSpPr/>
        <p:nvPr/>
      </p:nvGrpSpPr>
      <p:grpSpPr>
        <a:xfrm>
          <a:off x="0" y="0"/>
          <a:ext cx="0" cy="0"/>
          <a:chOff x="0" y="0"/>
          <a:chExt cx="0" cy="0"/>
        </a:xfrm>
      </p:grpSpPr>
      <p:sp>
        <p:nvSpPr>
          <p:cNvPr id="148" name="Google Shape;148;p29"/>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49" name="Google Shape;149;p29"/>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600"/>
              </a:spcBef>
              <a:spcAft>
                <a:spcPts val="0"/>
              </a:spcAft>
              <a:buSzPts val="2800"/>
              <a:buNone/>
              <a:defRPr sz="2800"/>
            </a:lvl1pPr>
            <a:lvl2pPr lvl="1" rtl="0" algn="ctr">
              <a:lnSpc>
                <a:spcPct val="100000"/>
              </a:lnSpc>
              <a:spcBef>
                <a:spcPts val="500"/>
              </a:spcBef>
              <a:spcAft>
                <a:spcPts val="0"/>
              </a:spcAft>
              <a:buSzPts val="2800"/>
              <a:buNone/>
              <a:defRPr sz="2800"/>
            </a:lvl2pPr>
            <a:lvl3pPr lvl="2" rtl="0" algn="ctr">
              <a:lnSpc>
                <a:spcPct val="100000"/>
              </a:lnSpc>
              <a:spcBef>
                <a:spcPts val="500"/>
              </a:spcBef>
              <a:spcAft>
                <a:spcPts val="0"/>
              </a:spcAft>
              <a:buSzPts val="2800"/>
              <a:buNone/>
              <a:defRPr sz="2800"/>
            </a:lvl3pPr>
            <a:lvl4pPr lvl="3" rtl="0" algn="ctr">
              <a:lnSpc>
                <a:spcPct val="100000"/>
              </a:lnSpc>
              <a:spcBef>
                <a:spcPts val="300"/>
              </a:spcBef>
              <a:spcAft>
                <a:spcPts val="0"/>
              </a:spcAft>
              <a:buSzPts val="2800"/>
              <a:buNone/>
              <a:defRPr sz="2800"/>
            </a:lvl4pPr>
            <a:lvl5pPr lvl="4" rtl="0" algn="ctr">
              <a:lnSpc>
                <a:spcPct val="100000"/>
              </a:lnSpc>
              <a:spcBef>
                <a:spcPts val="300"/>
              </a:spcBef>
              <a:spcAft>
                <a:spcPts val="0"/>
              </a:spcAft>
              <a:buSzPts val="2800"/>
              <a:buNone/>
              <a:defRPr sz="2800"/>
            </a:lvl5pPr>
            <a:lvl6pPr lvl="5" rtl="0" algn="ctr">
              <a:lnSpc>
                <a:spcPct val="100000"/>
              </a:lnSpc>
              <a:spcBef>
                <a:spcPts val="300"/>
              </a:spcBef>
              <a:spcAft>
                <a:spcPts val="0"/>
              </a:spcAft>
              <a:buSzPts val="2800"/>
              <a:buNone/>
              <a:defRPr sz="2800"/>
            </a:lvl6pPr>
            <a:lvl7pPr lvl="6" rtl="0" algn="ctr">
              <a:lnSpc>
                <a:spcPct val="100000"/>
              </a:lnSpc>
              <a:spcBef>
                <a:spcPts val="300"/>
              </a:spcBef>
              <a:spcAft>
                <a:spcPts val="0"/>
              </a:spcAft>
              <a:buSzPts val="2800"/>
              <a:buNone/>
              <a:defRPr sz="2800"/>
            </a:lvl7pPr>
            <a:lvl8pPr lvl="7" rtl="0" algn="ctr">
              <a:lnSpc>
                <a:spcPct val="100000"/>
              </a:lnSpc>
              <a:spcBef>
                <a:spcPts val="300"/>
              </a:spcBef>
              <a:spcAft>
                <a:spcPts val="0"/>
              </a:spcAft>
              <a:buSzPts val="2800"/>
              <a:buNone/>
              <a:defRPr sz="2800"/>
            </a:lvl8pPr>
            <a:lvl9pPr lvl="8" rtl="0" algn="ctr">
              <a:lnSpc>
                <a:spcPct val="100000"/>
              </a:lnSpc>
              <a:spcBef>
                <a:spcPts val="300"/>
              </a:spcBef>
              <a:spcAft>
                <a:spcPts val="0"/>
              </a:spcAft>
              <a:buSzPts val="2800"/>
              <a:buNone/>
              <a:defRPr sz="2800"/>
            </a:lvl9pPr>
          </a:lstStyle>
          <a:p/>
        </p:txBody>
      </p:sp>
      <p:sp>
        <p:nvSpPr>
          <p:cNvPr id="150" name="Google Shape;150;p29"/>
          <p:cNvSpPr txBox="1"/>
          <p:nvPr>
            <p:ph idx="12" type="sldNum"/>
          </p:nvPr>
        </p:nvSpPr>
        <p:spPr>
          <a:xfrm>
            <a:off x="8472458" y="4663217"/>
            <a:ext cx="548700" cy="393600"/>
          </a:xfrm>
          <a:prstGeom prst="rect">
            <a:avLst/>
          </a:prstGeom>
        </p:spPr>
        <p:txBody>
          <a:bodyPr anchorCtr="0" anchor="ctr" bIns="83800" lIns="83800" spcFirstLastPara="1" rIns="83800" wrap="square" tIns="8380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51" name="Google Shape;151;p29"/>
          <p:cNvSpPr txBox="1"/>
          <p:nvPr>
            <p:ph idx="2" type="sldNum"/>
          </p:nvPr>
        </p:nvSpPr>
        <p:spPr>
          <a:xfrm>
            <a:off x="103327" y="4733942"/>
            <a:ext cx="360600" cy="393600"/>
          </a:xfrm>
          <a:prstGeom prst="rect">
            <a:avLst/>
          </a:prstGeom>
          <a:noFill/>
          <a:ln>
            <a:noFill/>
          </a:ln>
        </p:spPr>
        <p:txBody>
          <a:bodyPr anchorCtr="0" anchor="ctr" bIns="83800" lIns="83800" spcFirstLastPara="1" rIns="83800" wrap="square" tIns="83800">
            <a:noAutofit/>
          </a:bodyPr>
          <a:lstStyle>
            <a:lvl1pPr indent="0" lvl="0"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1pPr>
            <a:lvl2pPr indent="0" lvl="1"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2pPr>
            <a:lvl3pPr indent="0" lvl="2"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3pPr>
            <a:lvl4pPr indent="0" lvl="3"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4pPr>
            <a:lvl5pPr indent="0" lvl="4"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5pPr>
            <a:lvl6pPr indent="0" lvl="5"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6pPr>
            <a:lvl7pPr indent="0" lvl="6"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7pPr>
            <a:lvl8pPr indent="0" lvl="7"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8pPr>
            <a:lvl9pPr indent="0" lvl="8"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headline only">
  <p:cSld name="CUSTOM_2">
    <p:spTree>
      <p:nvGrpSpPr>
        <p:cNvPr id="152" name="Shape 152"/>
        <p:cNvGrpSpPr/>
        <p:nvPr/>
      </p:nvGrpSpPr>
      <p:grpSpPr>
        <a:xfrm>
          <a:off x="0" y="0"/>
          <a:ext cx="0" cy="0"/>
          <a:chOff x="0" y="0"/>
          <a:chExt cx="0" cy="0"/>
        </a:xfrm>
      </p:grpSpPr>
      <p:sp>
        <p:nvSpPr>
          <p:cNvPr id="153" name="Google Shape;153;p30"/>
          <p:cNvSpPr txBox="1"/>
          <p:nvPr>
            <p:ph type="title"/>
          </p:nvPr>
        </p:nvSpPr>
        <p:spPr>
          <a:xfrm>
            <a:off x="826650" y="1704884"/>
            <a:ext cx="7490700" cy="1063200"/>
          </a:xfrm>
          <a:prstGeom prst="rect">
            <a:avLst/>
          </a:prstGeom>
        </p:spPr>
        <p:txBody>
          <a:bodyPr anchorCtr="0" anchor="ctr" bIns="91425" lIns="91425" spcFirstLastPara="1" rIns="91425" wrap="square" tIns="91425">
            <a:noAutofit/>
          </a:bodyPr>
          <a:lstStyle>
            <a:lvl1pPr lvl="0" rtl="0" algn="ctr">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154" name="Google Shape;154;p30"/>
          <p:cNvSpPr txBox="1"/>
          <p:nvPr>
            <p:ph idx="12" type="sldNum"/>
          </p:nvPr>
        </p:nvSpPr>
        <p:spPr>
          <a:xfrm>
            <a:off x="103328" y="4733944"/>
            <a:ext cx="360600" cy="393600"/>
          </a:xfrm>
          <a:prstGeom prst="rect">
            <a:avLst/>
          </a:prstGeom>
        </p:spPr>
        <p:txBody>
          <a:bodyPr anchorCtr="0" anchor="ctr" bIns="83800" lIns="83800" spcFirstLastPara="1" rIns="83800" wrap="square" tIns="83800">
            <a:noAutofit/>
          </a:bodyPr>
          <a:lstStyle>
            <a:lvl1pPr lvl="0" rtl="0">
              <a:buNone/>
              <a:defRPr>
                <a:latin typeface="Proxima Nova"/>
                <a:ea typeface="Proxima Nova"/>
                <a:cs typeface="Proxima Nova"/>
                <a:sym typeface="Proxima Nova"/>
              </a:defRPr>
            </a:lvl1pPr>
            <a:lvl2pPr lvl="1" rtl="0">
              <a:buNone/>
              <a:defRPr>
                <a:latin typeface="Proxima Nova"/>
                <a:ea typeface="Proxima Nova"/>
                <a:cs typeface="Proxima Nova"/>
                <a:sym typeface="Proxima Nova"/>
              </a:defRPr>
            </a:lvl2pPr>
            <a:lvl3pPr lvl="2" rtl="0">
              <a:buNone/>
              <a:defRPr>
                <a:latin typeface="Proxima Nova"/>
                <a:ea typeface="Proxima Nova"/>
                <a:cs typeface="Proxima Nova"/>
                <a:sym typeface="Proxima Nova"/>
              </a:defRPr>
            </a:lvl3pPr>
            <a:lvl4pPr lvl="3" rtl="0">
              <a:buNone/>
              <a:defRPr>
                <a:latin typeface="Proxima Nova"/>
                <a:ea typeface="Proxima Nova"/>
                <a:cs typeface="Proxima Nova"/>
                <a:sym typeface="Proxima Nova"/>
              </a:defRPr>
            </a:lvl4pPr>
            <a:lvl5pPr lvl="4" rtl="0">
              <a:buNone/>
              <a:defRPr>
                <a:latin typeface="Proxima Nova"/>
                <a:ea typeface="Proxima Nova"/>
                <a:cs typeface="Proxima Nova"/>
                <a:sym typeface="Proxima Nova"/>
              </a:defRPr>
            </a:lvl5pPr>
            <a:lvl6pPr lvl="5" rtl="0">
              <a:buNone/>
              <a:defRPr>
                <a:latin typeface="Proxima Nova"/>
                <a:ea typeface="Proxima Nova"/>
                <a:cs typeface="Proxima Nova"/>
                <a:sym typeface="Proxima Nova"/>
              </a:defRPr>
            </a:lvl6pPr>
            <a:lvl7pPr lvl="6" rtl="0">
              <a:buNone/>
              <a:defRPr>
                <a:latin typeface="Proxima Nova"/>
                <a:ea typeface="Proxima Nova"/>
                <a:cs typeface="Proxima Nova"/>
                <a:sym typeface="Proxima Nova"/>
              </a:defRPr>
            </a:lvl7pPr>
            <a:lvl8pPr lvl="7" rtl="0">
              <a:buNone/>
              <a:defRPr>
                <a:latin typeface="Proxima Nova"/>
                <a:ea typeface="Proxima Nova"/>
                <a:cs typeface="Proxima Nova"/>
                <a:sym typeface="Proxima Nova"/>
              </a:defRPr>
            </a:lvl8pPr>
            <a:lvl9pPr lvl="8" rtl="0">
              <a:buNone/>
              <a:defRPr>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red">
  <p:cSld name="TITLE_1">
    <p:bg>
      <p:bgPr>
        <a:blipFill>
          <a:blip r:embed="rId2">
            <a:alphaModFix/>
          </a:blip>
          <a:stretch>
            <a:fillRect/>
          </a:stretch>
        </a:blipFill>
      </p:bgPr>
    </p:bg>
    <p:spTree>
      <p:nvGrpSpPr>
        <p:cNvPr id="155" name="Shape 155"/>
        <p:cNvGrpSpPr/>
        <p:nvPr/>
      </p:nvGrpSpPr>
      <p:grpSpPr>
        <a:xfrm>
          <a:off x="0" y="0"/>
          <a:ext cx="0" cy="0"/>
          <a:chOff x="0" y="0"/>
          <a:chExt cx="0" cy="0"/>
        </a:xfrm>
      </p:grpSpPr>
      <p:sp>
        <p:nvSpPr>
          <p:cNvPr id="156" name="Google Shape;156;p31"/>
          <p:cNvSpPr txBox="1"/>
          <p:nvPr>
            <p:ph type="title"/>
          </p:nvPr>
        </p:nvSpPr>
        <p:spPr>
          <a:xfrm>
            <a:off x="2438400" y="2171700"/>
            <a:ext cx="5943600" cy="685800"/>
          </a:xfrm>
          <a:prstGeom prst="rect">
            <a:avLst/>
          </a:prstGeom>
        </p:spPr>
        <p:txBody>
          <a:bodyPr anchorCtr="0" anchor="b" bIns="91425" lIns="91425" spcFirstLastPara="1" rIns="91425" wrap="square" tIns="91425">
            <a:noAutofit/>
          </a:bodyPr>
          <a:lstStyle>
            <a:lvl1pPr lvl="0" rtl="0">
              <a:spcBef>
                <a:spcPts val="0"/>
              </a:spcBef>
              <a:spcAft>
                <a:spcPts val="0"/>
              </a:spcAft>
              <a:buNone/>
              <a:defRPr b="1" sz="3000">
                <a:solidFill>
                  <a:schemeClr val="lt1"/>
                </a:solidFill>
                <a:latin typeface="Proxima Nova"/>
                <a:ea typeface="Proxima Nova"/>
                <a:cs typeface="Proxima Nova"/>
                <a:sym typeface="Proxima Nova"/>
              </a:defRPr>
            </a:lvl1pPr>
            <a:lvl2pPr lvl="1" rtl="0">
              <a:spcBef>
                <a:spcPts val="0"/>
              </a:spcBef>
              <a:spcAft>
                <a:spcPts val="0"/>
              </a:spcAft>
              <a:buNone/>
              <a:defRPr b="1" sz="3000">
                <a:solidFill>
                  <a:schemeClr val="lt1"/>
                </a:solidFill>
                <a:latin typeface="Proxima Nova"/>
                <a:ea typeface="Proxima Nova"/>
                <a:cs typeface="Proxima Nova"/>
                <a:sym typeface="Proxima Nova"/>
              </a:defRPr>
            </a:lvl2pPr>
            <a:lvl3pPr lvl="2" rtl="0">
              <a:spcBef>
                <a:spcPts val="0"/>
              </a:spcBef>
              <a:spcAft>
                <a:spcPts val="0"/>
              </a:spcAft>
              <a:buNone/>
              <a:defRPr b="1" sz="3000">
                <a:solidFill>
                  <a:schemeClr val="lt1"/>
                </a:solidFill>
                <a:latin typeface="Proxima Nova"/>
                <a:ea typeface="Proxima Nova"/>
                <a:cs typeface="Proxima Nova"/>
                <a:sym typeface="Proxima Nova"/>
              </a:defRPr>
            </a:lvl3pPr>
            <a:lvl4pPr lvl="3" rtl="0">
              <a:spcBef>
                <a:spcPts val="0"/>
              </a:spcBef>
              <a:spcAft>
                <a:spcPts val="0"/>
              </a:spcAft>
              <a:buNone/>
              <a:defRPr b="1" sz="3000">
                <a:solidFill>
                  <a:schemeClr val="lt1"/>
                </a:solidFill>
                <a:latin typeface="Proxima Nova"/>
                <a:ea typeface="Proxima Nova"/>
                <a:cs typeface="Proxima Nova"/>
                <a:sym typeface="Proxima Nova"/>
              </a:defRPr>
            </a:lvl4pPr>
            <a:lvl5pPr lvl="4" rtl="0">
              <a:spcBef>
                <a:spcPts val="0"/>
              </a:spcBef>
              <a:spcAft>
                <a:spcPts val="0"/>
              </a:spcAft>
              <a:buNone/>
              <a:defRPr b="1" sz="3000">
                <a:solidFill>
                  <a:schemeClr val="lt1"/>
                </a:solidFill>
                <a:latin typeface="Proxima Nova"/>
                <a:ea typeface="Proxima Nova"/>
                <a:cs typeface="Proxima Nova"/>
                <a:sym typeface="Proxima Nova"/>
              </a:defRPr>
            </a:lvl5pPr>
            <a:lvl6pPr lvl="5" rtl="0">
              <a:spcBef>
                <a:spcPts val="0"/>
              </a:spcBef>
              <a:spcAft>
                <a:spcPts val="0"/>
              </a:spcAft>
              <a:buNone/>
              <a:defRPr b="1" sz="3000">
                <a:solidFill>
                  <a:schemeClr val="lt1"/>
                </a:solidFill>
                <a:latin typeface="Proxima Nova"/>
                <a:ea typeface="Proxima Nova"/>
                <a:cs typeface="Proxima Nova"/>
                <a:sym typeface="Proxima Nova"/>
              </a:defRPr>
            </a:lvl6pPr>
            <a:lvl7pPr lvl="6" rtl="0">
              <a:spcBef>
                <a:spcPts val="0"/>
              </a:spcBef>
              <a:spcAft>
                <a:spcPts val="0"/>
              </a:spcAft>
              <a:buNone/>
              <a:defRPr b="1" sz="3000">
                <a:solidFill>
                  <a:schemeClr val="lt1"/>
                </a:solidFill>
                <a:latin typeface="Proxima Nova"/>
                <a:ea typeface="Proxima Nova"/>
                <a:cs typeface="Proxima Nova"/>
                <a:sym typeface="Proxima Nova"/>
              </a:defRPr>
            </a:lvl7pPr>
            <a:lvl8pPr lvl="7" rtl="0">
              <a:spcBef>
                <a:spcPts val="0"/>
              </a:spcBef>
              <a:spcAft>
                <a:spcPts val="0"/>
              </a:spcAft>
              <a:buNone/>
              <a:defRPr b="1" sz="3000">
                <a:solidFill>
                  <a:schemeClr val="lt1"/>
                </a:solidFill>
                <a:latin typeface="Proxima Nova"/>
                <a:ea typeface="Proxima Nova"/>
                <a:cs typeface="Proxima Nova"/>
                <a:sym typeface="Proxima Nova"/>
              </a:defRPr>
            </a:lvl8pPr>
            <a:lvl9pPr lvl="8" rtl="0">
              <a:spcBef>
                <a:spcPts val="0"/>
              </a:spcBef>
              <a:spcAft>
                <a:spcPts val="0"/>
              </a:spcAft>
              <a:buNone/>
              <a:defRPr b="1" sz="3000">
                <a:solidFill>
                  <a:schemeClr val="lt1"/>
                </a:solidFill>
                <a:latin typeface="Proxima Nova"/>
                <a:ea typeface="Proxima Nova"/>
                <a:cs typeface="Proxima Nova"/>
                <a:sym typeface="Proxima Nova"/>
              </a:defRPr>
            </a:lvl9pPr>
          </a:lstStyle>
          <a:p/>
        </p:txBody>
      </p:sp>
      <p:sp>
        <p:nvSpPr>
          <p:cNvPr id="157" name="Google Shape;157;p31"/>
          <p:cNvSpPr txBox="1"/>
          <p:nvPr>
            <p:ph idx="1" type="subTitle"/>
          </p:nvPr>
        </p:nvSpPr>
        <p:spPr>
          <a:xfrm>
            <a:off x="2438400" y="2971800"/>
            <a:ext cx="5029200" cy="285900"/>
          </a:xfrm>
          <a:prstGeom prst="rect">
            <a:avLst/>
          </a:prstGeom>
        </p:spPr>
        <p:txBody>
          <a:bodyPr anchorCtr="0" anchor="t" bIns="91425" lIns="91425" spcFirstLastPara="1" rIns="91425" wrap="square" tIns="91425">
            <a:noAutofit/>
          </a:bodyPr>
          <a:lstStyle>
            <a:lvl1pPr lvl="0" rtl="0">
              <a:spcBef>
                <a:spcPts val="600"/>
              </a:spcBef>
              <a:spcAft>
                <a:spcPts val="0"/>
              </a:spcAft>
              <a:buNone/>
              <a:defRPr sz="1800">
                <a:solidFill>
                  <a:srgbClr val="FFFFFF"/>
                </a:solidFill>
                <a:latin typeface="Proxima Nova"/>
                <a:ea typeface="Proxima Nova"/>
                <a:cs typeface="Proxima Nova"/>
                <a:sym typeface="Proxima Nova"/>
              </a:defRPr>
            </a:lvl1pPr>
            <a:lvl2pPr lvl="1" rtl="0">
              <a:spcBef>
                <a:spcPts val="600"/>
              </a:spcBef>
              <a:spcAft>
                <a:spcPts val="0"/>
              </a:spcAft>
              <a:buNone/>
              <a:defRPr>
                <a:latin typeface="Proxima Nova"/>
                <a:ea typeface="Proxima Nova"/>
                <a:cs typeface="Proxima Nova"/>
                <a:sym typeface="Proxima Nova"/>
              </a:defRPr>
            </a:lvl2pPr>
            <a:lvl3pPr lvl="2" rtl="0">
              <a:spcBef>
                <a:spcPts val="600"/>
              </a:spcBef>
              <a:spcAft>
                <a:spcPts val="0"/>
              </a:spcAft>
              <a:buNone/>
              <a:defRPr>
                <a:latin typeface="Proxima Nova"/>
                <a:ea typeface="Proxima Nova"/>
                <a:cs typeface="Proxima Nova"/>
                <a:sym typeface="Proxima Nova"/>
              </a:defRPr>
            </a:lvl3pPr>
            <a:lvl4pPr lvl="3" rtl="0">
              <a:spcBef>
                <a:spcPts val="600"/>
              </a:spcBef>
              <a:spcAft>
                <a:spcPts val="0"/>
              </a:spcAft>
              <a:buNone/>
              <a:defRPr>
                <a:latin typeface="Proxima Nova"/>
                <a:ea typeface="Proxima Nova"/>
                <a:cs typeface="Proxima Nova"/>
                <a:sym typeface="Proxima Nova"/>
              </a:defRPr>
            </a:lvl4pPr>
            <a:lvl5pPr lvl="4" rtl="0">
              <a:spcBef>
                <a:spcPts val="600"/>
              </a:spcBef>
              <a:spcAft>
                <a:spcPts val="0"/>
              </a:spcAft>
              <a:buNone/>
              <a:defRPr>
                <a:latin typeface="Proxima Nova"/>
                <a:ea typeface="Proxima Nova"/>
                <a:cs typeface="Proxima Nova"/>
                <a:sym typeface="Proxima Nova"/>
              </a:defRPr>
            </a:lvl5pPr>
            <a:lvl6pPr lvl="5" rtl="0">
              <a:spcBef>
                <a:spcPts val="600"/>
              </a:spcBef>
              <a:spcAft>
                <a:spcPts val="0"/>
              </a:spcAft>
              <a:buNone/>
              <a:defRPr>
                <a:latin typeface="Proxima Nova"/>
                <a:ea typeface="Proxima Nova"/>
                <a:cs typeface="Proxima Nova"/>
                <a:sym typeface="Proxima Nova"/>
              </a:defRPr>
            </a:lvl6pPr>
            <a:lvl7pPr lvl="6" rtl="0">
              <a:spcBef>
                <a:spcPts val="600"/>
              </a:spcBef>
              <a:spcAft>
                <a:spcPts val="0"/>
              </a:spcAft>
              <a:buNone/>
              <a:defRPr>
                <a:latin typeface="Proxima Nova"/>
                <a:ea typeface="Proxima Nova"/>
                <a:cs typeface="Proxima Nova"/>
                <a:sym typeface="Proxima Nova"/>
              </a:defRPr>
            </a:lvl7pPr>
            <a:lvl8pPr lvl="7" rtl="0">
              <a:spcBef>
                <a:spcPts val="600"/>
              </a:spcBef>
              <a:spcAft>
                <a:spcPts val="0"/>
              </a:spcAft>
              <a:buNone/>
              <a:defRPr>
                <a:latin typeface="Proxima Nova"/>
                <a:ea typeface="Proxima Nova"/>
                <a:cs typeface="Proxima Nova"/>
                <a:sym typeface="Proxima Nova"/>
              </a:defRPr>
            </a:lvl8pPr>
            <a:lvl9pPr lvl="8" rtl="0">
              <a:spcBef>
                <a:spcPts val="600"/>
              </a:spcBef>
              <a:spcAft>
                <a:spcPts val="0"/>
              </a:spcAft>
              <a:buNone/>
              <a:defRPr>
                <a:latin typeface="Proxima Nova"/>
                <a:ea typeface="Proxima Nova"/>
                <a:cs typeface="Proxima Nova"/>
                <a:sym typeface="Proxima Nova"/>
              </a:defRPr>
            </a:lvl9pPr>
          </a:lstStyle>
          <a:p/>
        </p:txBody>
      </p:sp>
      <p:sp>
        <p:nvSpPr>
          <p:cNvPr id="158" name="Google Shape;158;p31"/>
          <p:cNvSpPr txBox="1"/>
          <p:nvPr>
            <p:ph idx="2" type="subTitle"/>
          </p:nvPr>
        </p:nvSpPr>
        <p:spPr>
          <a:xfrm>
            <a:off x="2438400" y="3429000"/>
            <a:ext cx="4572000" cy="1200000"/>
          </a:xfrm>
          <a:prstGeom prst="rect">
            <a:avLst/>
          </a:prstGeom>
        </p:spPr>
        <p:txBody>
          <a:bodyPr anchorCtr="0" anchor="t" bIns="91425" lIns="91425" spcFirstLastPara="1" rIns="91425" wrap="square" tIns="91425">
            <a:noAutofit/>
          </a:bodyPr>
          <a:lstStyle>
            <a:lvl1pPr lvl="0" rtl="0">
              <a:spcBef>
                <a:spcPts val="600"/>
              </a:spcBef>
              <a:spcAft>
                <a:spcPts val="0"/>
              </a:spcAft>
              <a:buNone/>
              <a:defRPr sz="1800">
                <a:solidFill>
                  <a:srgbClr val="FFFFFF"/>
                </a:solidFill>
                <a:latin typeface="Proxima Nova"/>
                <a:ea typeface="Proxima Nova"/>
                <a:cs typeface="Proxima Nova"/>
                <a:sym typeface="Proxima Nova"/>
              </a:defRPr>
            </a:lvl1pPr>
            <a:lvl2pPr lvl="1" rtl="0">
              <a:spcBef>
                <a:spcPts val="600"/>
              </a:spcBef>
              <a:spcAft>
                <a:spcPts val="0"/>
              </a:spcAft>
              <a:buNone/>
              <a:defRPr>
                <a:latin typeface="Proxima Nova"/>
                <a:ea typeface="Proxima Nova"/>
                <a:cs typeface="Proxima Nova"/>
                <a:sym typeface="Proxima Nova"/>
              </a:defRPr>
            </a:lvl2pPr>
            <a:lvl3pPr lvl="2" rtl="0">
              <a:spcBef>
                <a:spcPts val="600"/>
              </a:spcBef>
              <a:spcAft>
                <a:spcPts val="0"/>
              </a:spcAft>
              <a:buNone/>
              <a:defRPr>
                <a:latin typeface="Proxima Nova"/>
                <a:ea typeface="Proxima Nova"/>
                <a:cs typeface="Proxima Nova"/>
                <a:sym typeface="Proxima Nova"/>
              </a:defRPr>
            </a:lvl3pPr>
            <a:lvl4pPr lvl="3" rtl="0">
              <a:spcBef>
                <a:spcPts val="600"/>
              </a:spcBef>
              <a:spcAft>
                <a:spcPts val="0"/>
              </a:spcAft>
              <a:buNone/>
              <a:defRPr>
                <a:latin typeface="Proxima Nova"/>
                <a:ea typeface="Proxima Nova"/>
                <a:cs typeface="Proxima Nova"/>
                <a:sym typeface="Proxima Nova"/>
              </a:defRPr>
            </a:lvl4pPr>
            <a:lvl5pPr lvl="4" rtl="0">
              <a:spcBef>
                <a:spcPts val="600"/>
              </a:spcBef>
              <a:spcAft>
                <a:spcPts val="0"/>
              </a:spcAft>
              <a:buNone/>
              <a:defRPr>
                <a:latin typeface="Proxima Nova"/>
                <a:ea typeface="Proxima Nova"/>
                <a:cs typeface="Proxima Nova"/>
                <a:sym typeface="Proxima Nova"/>
              </a:defRPr>
            </a:lvl5pPr>
            <a:lvl6pPr lvl="5" rtl="0">
              <a:spcBef>
                <a:spcPts val="600"/>
              </a:spcBef>
              <a:spcAft>
                <a:spcPts val="0"/>
              </a:spcAft>
              <a:buNone/>
              <a:defRPr>
                <a:latin typeface="Proxima Nova"/>
                <a:ea typeface="Proxima Nova"/>
                <a:cs typeface="Proxima Nova"/>
                <a:sym typeface="Proxima Nova"/>
              </a:defRPr>
            </a:lvl6pPr>
            <a:lvl7pPr lvl="6" rtl="0">
              <a:spcBef>
                <a:spcPts val="600"/>
              </a:spcBef>
              <a:spcAft>
                <a:spcPts val="0"/>
              </a:spcAft>
              <a:buNone/>
              <a:defRPr>
                <a:latin typeface="Proxima Nova"/>
                <a:ea typeface="Proxima Nova"/>
                <a:cs typeface="Proxima Nova"/>
                <a:sym typeface="Proxima Nova"/>
              </a:defRPr>
            </a:lvl7pPr>
            <a:lvl8pPr lvl="7" rtl="0">
              <a:spcBef>
                <a:spcPts val="600"/>
              </a:spcBef>
              <a:spcAft>
                <a:spcPts val="0"/>
              </a:spcAft>
              <a:buNone/>
              <a:defRPr>
                <a:latin typeface="Proxima Nova"/>
                <a:ea typeface="Proxima Nova"/>
                <a:cs typeface="Proxima Nova"/>
                <a:sym typeface="Proxima Nova"/>
              </a:defRPr>
            </a:lvl8pPr>
            <a:lvl9pPr lvl="8" rtl="0">
              <a:spcBef>
                <a:spcPts val="600"/>
              </a:spcBef>
              <a:spcAft>
                <a:spcPts val="0"/>
              </a:spcAft>
              <a:buNone/>
              <a:defRPr>
                <a:latin typeface="Proxima Nova"/>
                <a:ea typeface="Proxima Nova"/>
                <a:cs typeface="Proxima Nova"/>
                <a:sym typeface="Proxima Nova"/>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ext only 1">
  <p:cSld name="text only">
    <p:spTree>
      <p:nvGrpSpPr>
        <p:cNvPr id="159" name="Shape 159"/>
        <p:cNvGrpSpPr/>
        <p:nvPr/>
      </p:nvGrpSpPr>
      <p:grpSpPr>
        <a:xfrm>
          <a:off x="0" y="0"/>
          <a:ext cx="0" cy="0"/>
          <a:chOff x="0" y="0"/>
          <a:chExt cx="0" cy="0"/>
        </a:xfrm>
      </p:grpSpPr>
      <p:sp>
        <p:nvSpPr>
          <p:cNvPr id="160" name="Google Shape;160;p32"/>
          <p:cNvSpPr txBox="1"/>
          <p:nvPr>
            <p:ph type="title"/>
          </p:nvPr>
        </p:nvSpPr>
        <p:spPr>
          <a:xfrm>
            <a:off x="826650" y="0"/>
            <a:ext cx="7490700" cy="10632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1400"/>
              <a:buFont typeface="Arial"/>
              <a:buNone/>
              <a:defRPr/>
            </a:lvl1pPr>
            <a:lvl2pPr lvl="1" rtl="0">
              <a:spcBef>
                <a:spcPts val="0"/>
              </a:spcBef>
              <a:spcAft>
                <a:spcPts val="0"/>
              </a:spcAft>
              <a:buSzPts val="1400"/>
              <a:buFont typeface="Proxima Nova"/>
              <a:buNone/>
              <a:defRPr/>
            </a:lvl2pPr>
            <a:lvl3pPr lvl="2" rtl="0">
              <a:spcBef>
                <a:spcPts val="0"/>
              </a:spcBef>
              <a:spcAft>
                <a:spcPts val="0"/>
              </a:spcAft>
              <a:buSzPts val="1400"/>
              <a:buFont typeface="Proxima Nova"/>
              <a:buNone/>
              <a:defRPr/>
            </a:lvl3pPr>
            <a:lvl4pPr lvl="3" rtl="0">
              <a:spcBef>
                <a:spcPts val="0"/>
              </a:spcBef>
              <a:spcAft>
                <a:spcPts val="0"/>
              </a:spcAft>
              <a:buSzPts val="1400"/>
              <a:buFont typeface="Proxima Nova"/>
              <a:buNone/>
              <a:defRPr/>
            </a:lvl4pPr>
            <a:lvl5pPr lvl="4" rtl="0">
              <a:spcBef>
                <a:spcPts val="0"/>
              </a:spcBef>
              <a:spcAft>
                <a:spcPts val="0"/>
              </a:spcAft>
              <a:buSzPts val="1400"/>
              <a:buFont typeface="Proxima Nova"/>
              <a:buNone/>
              <a:defRPr/>
            </a:lvl5pPr>
            <a:lvl6pPr lvl="5" rtl="0">
              <a:spcBef>
                <a:spcPts val="0"/>
              </a:spcBef>
              <a:spcAft>
                <a:spcPts val="0"/>
              </a:spcAft>
              <a:buSzPts val="1400"/>
              <a:buFont typeface="Proxima Nova"/>
              <a:buNone/>
              <a:defRPr/>
            </a:lvl6pPr>
            <a:lvl7pPr lvl="6" rtl="0">
              <a:spcBef>
                <a:spcPts val="0"/>
              </a:spcBef>
              <a:spcAft>
                <a:spcPts val="0"/>
              </a:spcAft>
              <a:buSzPts val="1400"/>
              <a:buFont typeface="Proxima Nova"/>
              <a:buNone/>
              <a:defRPr/>
            </a:lvl7pPr>
            <a:lvl8pPr lvl="7" rtl="0">
              <a:spcBef>
                <a:spcPts val="0"/>
              </a:spcBef>
              <a:spcAft>
                <a:spcPts val="0"/>
              </a:spcAft>
              <a:buSzPts val="1400"/>
              <a:buFont typeface="Proxima Nova"/>
              <a:buNone/>
              <a:defRPr/>
            </a:lvl8pPr>
            <a:lvl9pPr lvl="8" rtl="0">
              <a:spcBef>
                <a:spcPts val="0"/>
              </a:spcBef>
              <a:spcAft>
                <a:spcPts val="0"/>
              </a:spcAft>
              <a:buSzPts val="1400"/>
              <a:buFont typeface="Proxima Nova"/>
              <a:buNone/>
              <a:defRPr/>
            </a:lvl9pPr>
          </a:lstStyle>
          <a:p/>
        </p:txBody>
      </p:sp>
      <p:sp>
        <p:nvSpPr>
          <p:cNvPr id="161" name="Google Shape;161;p32"/>
          <p:cNvSpPr txBox="1"/>
          <p:nvPr>
            <p:ph idx="12" type="sldNum"/>
          </p:nvPr>
        </p:nvSpPr>
        <p:spPr>
          <a:xfrm>
            <a:off x="103327" y="4733943"/>
            <a:ext cx="360600" cy="393600"/>
          </a:xfrm>
          <a:prstGeom prst="rect">
            <a:avLst/>
          </a:prstGeom>
          <a:noFill/>
          <a:ln>
            <a:noFill/>
          </a:ln>
        </p:spPr>
        <p:txBody>
          <a:bodyPr anchorCtr="0" anchor="ctr" bIns="83800" lIns="83800" spcFirstLastPara="1" rIns="83800" wrap="square" tIns="83800">
            <a:noAutofit/>
          </a:bodyPr>
          <a:lstStyle>
            <a:lvl1pPr indent="0" lvl="0"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a:p>
        </p:txBody>
      </p:sp>
      <p:sp>
        <p:nvSpPr>
          <p:cNvPr id="162" name="Google Shape;162;p32"/>
          <p:cNvSpPr txBox="1"/>
          <p:nvPr>
            <p:ph idx="1" type="subTitle"/>
          </p:nvPr>
        </p:nvSpPr>
        <p:spPr>
          <a:xfrm>
            <a:off x="826650" y="1005975"/>
            <a:ext cx="7490700" cy="3288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dk1"/>
              </a:buClr>
              <a:buSzPts val="1400"/>
              <a:buFont typeface="Arial"/>
              <a:buNone/>
              <a:defRPr b="0" i="0" sz="1700" u="none" cap="none" strike="noStrike">
                <a:solidFill>
                  <a:schemeClr val="dk1"/>
                </a:solidFill>
                <a:latin typeface="Arial"/>
                <a:ea typeface="Arial"/>
                <a:cs typeface="Arial"/>
                <a:sym typeface="Arial"/>
              </a:defRPr>
            </a:lvl1pPr>
            <a:lvl2pPr indent="0" lvl="1" marL="0" marR="0" rtl="0" algn="l">
              <a:lnSpc>
                <a:spcPct val="100000"/>
              </a:lnSpc>
              <a:spcBef>
                <a:spcPts val="0"/>
              </a:spcBef>
              <a:spcAft>
                <a:spcPts val="0"/>
              </a:spcAft>
              <a:buClr>
                <a:schemeClr val="dk1"/>
              </a:buClr>
              <a:buSzPts val="1400"/>
              <a:buFont typeface="Arial"/>
              <a:buNone/>
              <a:defRPr b="0" i="0" sz="1500" u="none" cap="none" strike="noStrike">
                <a:solidFill>
                  <a:schemeClr val="dk1"/>
                </a:solidFill>
                <a:latin typeface="Arial"/>
                <a:ea typeface="Arial"/>
                <a:cs typeface="Arial"/>
                <a:sym typeface="Arial"/>
              </a:defRPr>
            </a:lvl2pPr>
            <a:lvl3pPr indent="0" lvl="2" marL="0" marR="0" rtl="0" algn="l">
              <a:lnSpc>
                <a:spcPct val="100000"/>
              </a:lnSpc>
              <a:spcBef>
                <a:spcPts val="0"/>
              </a:spcBef>
              <a:spcAft>
                <a:spcPts val="0"/>
              </a:spcAft>
              <a:buClr>
                <a:schemeClr val="dk1"/>
              </a:buClr>
              <a:buSzPts val="1400"/>
              <a:buFont typeface="Arial"/>
              <a:buNone/>
              <a:defRPr b="0" i="0" sz="1500" u="none" cap="none" strike="noStrike">
                <a:solidFill>
                  <a:schemeClr val="dk1"/>
                </a:solidFill>
                <a:latin typeface="Arial"/>
                <a:ea typeface="Arial"/>
                <a:cs typeface="Arial"/>
                <a:sym typeface="Arial"/>
              </a:defRPr>
            </a:lvl3pPr>
            <a:lvl4pPr indent="0" lvl="3" marL="0" marR="0" rtl="0" algn="l">
              <a:lnSpc>
                <a:spcPct val="100000"/>
              </a:lnSpc>
              <a:spcBef>
                <a:spcPts val="0"/>
              </a:spcBef>
              <a:spcAft>
                <a:spcPts val="0"/>
              </a:spcAft>
              <a:buClr>
                <a:schemeClr val="dk1"/>
              </a:buClr>
              <a:buSzPts val="1400"/>
              <a:buFont typeface="Arial"/>
              <a:buNone/>
              <a:defRPr b="0" i="0" sz="1500" u="none" cap="none" strike="noStrike">
                <a:solidFill>
                  <a:schemeClr val="dk1"/>
                </a:solidFill>
                <a:latin typeface="Arial"/>
                <a:ea typeface="Arial"/>
                <a:cs typeface="Arial"/>
                <a:sym typeface="Arial"/>
              </a:defRPr>
            </a:lvl4pPr>
            <a:lvl5pPr indent="0" lvl="4" marL="0" marR="0" rtl="0" algn="l">
              <a:lnSpc>
                <a:spcPct val="100000"/>
              </a:lnSpc>
              <a:spcBef>
                <a:spcPts val="0"/>
              </a:spcBef>
              <a:spcAft>
                <a:spcPts val="0"/>
              </a:spcAft>
              <a:buClr>
                <a:schemeClr val="dk1"/>
              </a:buClr>
              <a:buSzPts val="1400"/>
              <a:buFont typeface="Arial"/>
              <a:buNone/>
              <a:defRPr b="0" i="0" sz="1500" u="none" cap="none" strike="noStrike">
                <a:solidFill>
                  <a:schemeClr val="dk1"/>
                </a:solidFill>
                <a:latin typeface="Arial"/>
                <a:ea typeface="Arial"/>
                <a:cs typeface="Arial"/>
                <a:sym typeface="Arial"/>
              </a:defRPr>
            </a:lvl5pPr>
            <a:lvl6pPr indent="0" lvl="5" marL="0" marR="0" rtl="0" algn="l">
              <a:lnSpc>
                <a:spcPct val="100000"/>
              </a:lnSpc>
              <a:spcBef>
                <a:spcPts val="0"/>
              </a:spcBef>
              <a:spcAft>
                <a:spcPts val="0"/>
              </a:spcAft>
              <a:buClr>
                <a:schemeClr val="dk1"/>
              </a:buClr>
              <a:buSzPts val="1400"/>
              <a:buFont typeface="Arial"/>
              <a:buNone/>
              <a:defRPr b="0" i="0" sz="1500" u="none" cap="none" strike="noStrike">
                <a:solidFill>
                  <a:schemeClr val="dk1"/>
                </a:solidFill>
                <a:latin typeface="Arial"/>
                <a:ea typeface="Arial"/>
                <a:cs typeface="Arial"/>
                <a:sym typeface="Arial"/>
              </a:defRPr>
            </a:lvl6pPr>
            <a:lvl7pPr indent="0" lvl="6" marL="0" marR="0" rtl="0" algn="l">
              <a:lnSpc>
                <a:spcPct val="100000"/>
              </a:lnSpc>
              <a:spcBef>
                <a:spcPts val="0"/>
              </a:spcBef>
              <a:spcAft>
                <a:spcPts val="0"/>
              </a:spcAft>
              <a:buClr>
                <a:schemeClr val="dk1"/>
              </a:buClr>
              <a:buSzPts val="1400"/>
              <a:buFont typeface="Arial"/>
              <a:buNone/>
              <a:defRPr b="0" i="0" sz="1500" u="none" cap="none" strike="noStrike">
                <a:solidFill>
                  <a:schemeClr val="dk1"/>
                </a:solidFill>
                <a:latin typeface="Arial"/>
                <a:ea typeface="Arial"/>
                <a:cs typeface="Arial"/>
                <a:sym typeface="Arial"/>
              </a:defRPr>
            </a:lvl7pPr>
            <a:lvl8pPr indent="0" lvl="7" marL="0" marR="0" rtl="0" algn="l">
              <a:lnSpc>
                <a:spcPct val="100000"/>
              </a:lnSpc>
              <a:spcBef>
                <a:spcPts val="0"/>
              </a:spcBef>
              <a:spcAft>
                <a:spcPts val="0"/>
              </a:spcAft>
              <a:buClr>
                <a:schemeClr val="dk1"/>
              </a:buClr>
              <a:buSzPts val="1400"/>
              <a:buFont typeface="Arial"/>
              <a:buNone/>
              <a:defRPr b="0" i="0" sz="1500" u="none" cap="none" strike="noStrike">
                <a:solidFill>
                  <a:schemeClr val="dk1"/>
                </a:solidFill>
                <a:latin typeface="Arial"/>
                <a:ea typeface="Arial"/>
                <a:cs typeface="Arial"/>
                <a:sym typeface="Arial"/>
              </a:defRPr>
            </a:lvl8pPr>
            <a:lvl9pPr indent="0" lvl="8" marL="0" marR="0" rtl="0" algn="l">
              <a:lnSpc>
                <a:spcPct val="100000"/>
              </a:lnSpc>
              <a:spcBef>
                <a:spcPts val="0"/>
              </a:spcBef>
              <a:spcAft>
                <a:spcPts val="0"/>
              </a:spcAft>
              <a:buClr>
                <a:schemeClr val="dk1"/>
              </a:buClr>
              <a:buSzPts val="1400"/>
              <a:buFont typeface="Arial"/>
              <a:buNone/>
              <a:defRPr b="0" i="0" sz="1500" u="none" cap="none" strike="noStrike">
                <a:solidFill>
                  <a:schemeClr val="dk1"/>
                </a:solidFill>
                <a:latin typeface="Arial"/>
                <a:ea typeface="Arial"/>
                <a:cs typeface="Arial"/>
                <a:sym typeface="Arial"/>
              </a:defRPr>
            </a:lvl9pPr>
          </a:lstStyle>
          <a:p/>
        </p:txBody>
      </p:sp>
      <p:sp>
        <p:nvSpPr>
          <p:cNvPr id="163" name="Google Shape;163;p32"/>
          <p:cNvSpPr txBox="1"/>
          <p:nvPr>
            <p:ph idx="2" type="body"/>
          </p:nvPr>
        </p:nvSpPr>
        <p:spPr>
          <a:xfrm>
            <a:off x="826700" y="1625925"/>
            <a:ext cx="7490700" cy="2644800"/>
          </a:xfrm>
          <a:prstGeom prst="rect">
            <a:avLst/>
          </a:prstGeom>
          <a:noFill/>
          <a:ln>
            <a:noFill/>
          </a:ln>
        </p:spPr>
        <p:txBody>
          <a:bodyPr anchorCtr="0" anchor="t" bIns="91425" lIns="91425" spcFirstLastPara="1" rIns="91425" wrap="square" tIns="91425">
            <a:noAutofit/>
          </a:bodyPr>
          <a:lstStyle>
            <a:lvl1pPr indent="-317500" lvl="0" marL="457200" rtl="0">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ext only">
  <p:cSld name="CUSTOM_1">
    <p:spTree>
      <p:nvGrpSpPr>
        <p:cNvPr id="164" name="Shape 164"/>
        <p:cNvGrpSpPr/>
        <p:nvPr/>
      </p:nvGrpSpPr>
      <p:grpSpPr>
        <a:xfrm>
          <a:off x="0" y="0"/>
          <a:ext cx="0" cy="0"/>
          <a:chOff x="0" y="0"/>
          <a:chExt cx="0" cy="0"/>
        </a:xfrm>
      </p:grpSpPr>
      <p:sp>
        <p:nvSpPr>
          <p:cNvPr id="165" name="Google Shape;165;p33"/>
          <p:cNvSpPr txBox="1"/>
          <p:nvPr>
            <p:ph type="title"/>
          </p:nvPr>
        </p:nvSpPr>
        <p:spPr>
          <a:xfrm>
            <a:off x="826650" y="0"/>
            <a:ext cx="7490700" cy="1063200"/>
          </a:xfrm>
          <a:prstGeom prst="rect">
            <a:avLst/>
          </a:prstGeom>
        </p:spPr>
        <p:txBody>
          <a:bodyPr anchorCtr="0" anchor="b" bIns="91425" lIns="91425" spcFirstLastPara="1" rIns="91425" wrap="square" tIns="91425">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166" name="Google Shape;166;p33"/>
          <p:cNvSpPr txBox="1"/>
          <p:nvPr>
            <p:ph idx="12" type="sldNum"/>
          </p:nvPr>
        </p:nvSpPr>
        <p:spPr>
          <a:xfrm>
            <a:off x="103328" y="4733944"/>
            <a:ext cx="360600" cy="393600"/>
          </a:xfrm>
          <a:prstGeom prst="rect">
            <a:avLst/>
          </a:prstGeom>
        </p:spPr>
        <p:txBody>
          <a:bodyPr anchorCtr="0" anchor="ctr" bIns="83800" lIns="83800" spcFirstLastPara="1" rIns="83800" wrap="square" tIns="8380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67" name="Google Shape;167;p33"/>
          <p:cNvSpPr txBox="1"/>
          <p:nvPr>
            <p:ph idx="1" type="subTitle"/>
          </p:nvPr>
        </p:nvSpPr>
        <p:spPr>
          <a:xfrm>
            <a:off x="826650" y="1005975"/>
            <a:ext cx="7490700" cy="328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p:txBody>
      </p:sp>
      <p:sp>
        <p:nvSpPr>
          <p:cNvPr id="168" name="Google Shape;168;p33"/>
          <p:cNvSpPr txBox="1"/>
          <p:nvPr>
            <p:ph idx="2" type="body"/>
          </p:nvPr>
        </p:nvSpPr>
        <p:spPr>
          <a:xfrm>
            <a:off x="826700" y="1625925"/>
            <a:ext cx="7490700" cy="2644800"/>
          </a:xfrm>
          <a:prstGeom prst="rect">
            <a:avLst/>
          </a:prstGeom>
        </p:spPr>
        <p:txBody>
          <a:bodyPr anchorCtr="0" anchor="t" bIns="91425" lIns="91425" spcFirstLastPara="1" rIns="91425" wrap="square" tIns="91425">
            <a:noAutofit/>
          </a:bodyPr>
          <a:lstStyle>
            <a:lvl1pPr indent="-292100" lvl="0" marL="457200" rtl="0">
              <a:spcBef>
                <a:spcPts val="600"/>
              </a:spcBef>
              <a:spcAft>
                <a:spcPts val="0"/>
              </a:spcAft>
              <a:buSzPts val="1000"/>
              <a:buChar char="●"/>
              <a:defRPr/>
            </a:lvl1pPr>
            <a:lvl2pPr indent="-292100" lvl="1" marL="914400" rtl="0">
              <a:spcBef>
                <a:spcPts val="500"/>
              </a:spcBef>
              <a:spcAft>
                <a:spcPts val="0"/>
              </a:spcAft>
              <a:buSzPts val="1000"/>
              <a:buChar char="○"/>
              <a:defRPr/>
            </a:lvl2pPr>
            <a:lvl3pPr indent="-292100" lvl="2" marL="1371600" rtl="0">
              <a:spcBef>
                <a:spcPts val="500"/>
              </a:spcBef>
              <a:spcAft>
                <a:spcPts val="0"/>
              </a:spcAft>
              <a:buSzPts val="1000"/>
              <a:buChar char="■"/>
              <a:defRPr/>
            </a:lvl3pPr>
            <a:lvl4pPr indent="-292100" lvl="3" marL="1828800" rtl="0">
              <a:spcBef>
                <a:spcPts val="300"/>
              </a:spcBef>
              <a:spcAft>
                <a:spcPts val="0"/>
              </a:spcAft>
              <a:buSzPts val="1000"/>
              <a:buChar char="●"/>
              <a:defRPr/>
            </a:lvl4pPr>
            <a:lvl5pPr indent="-292100" lvl="4" marL="2286000" rtl="0">
              <a:spcBef>
                <a:spcPts val="300"/>
              </a:spcBef>
              <a:spcAft>
                <a:spcPts val="0"/>
              </a:spcAft>
              <a:buSzPts val="1000"/>
              <a:buChar char="○"/>
              <a:defRPr/>
            </a:lvl5pPr>
            <a:lvl6pPr indent="-292100" lvl="5" marL="2743200" rtl="0">
              <a:spcBef>
                <a:spcPts val="300"/>
              </a:spcBef>
              <a:spcAft>
                <a:spcPts val="0"/>
              </a:spcAft>
              <a:buSzPts val="1000"/>
              <a:buChar char="■"/>
              <a:defRPr/>
            </a:lvl6pPr>
            <a:lvl7pPr indent="-292100" lvl="6" marL="3200400" rtl="0">
              <a:spcBef>
                <a:spcPts val="300"/>
              </a:spcBef>
              <a:spcAft>
                <a:spcPts val="0"/>
              </a:spcAft>
              <a:buSzPts val="1000"/>
              <a:buChar char="●"/>
              <a:defRPr/>
            </a:lvl7pPr>
            <a:lvl8pPr indent="-292100" lvl="7" marL="3657600" rtl="0">
              <a:spcBef>
                <a:spcPts val="300"/>
              </a:spcBef>
              <a:spcAft>
                <a:spcPts val="0"/>
              </a:spcAft>
              <a:buSzPts val="1000"/>
              <a:buChar char="○"/>
              <a:defRPr/>
            </a:lvl8pPr>
            <a:lvl9pPr indent="-292100" lvl="8" marL="4114800" rtl="0">
              <a:spcBef>
                <a:spcPts val="300"/>
              </a:spcBef>
              <a:spcAft>
                <a:spcPts val="0"/>
              </a:spcAft>
              <a:buSzPts val="1000"/>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image" Target="../media/image9.png"/><Relationship Id="rId2" Type="http://schemas.openxmlformats.org/officeDocument/2006/relationships/image" Target="../media/image2.png"/><Relationship Id="rId3" Type="http://schemas.openxmlformats.org/officeDocument/2006/relationships/slideLayout" Target="../slideLayouts/slideLayout12.xml"/><Relationship Id="rId4" Type="http://schemas.openxmlformats.org/officeDocument/2006/relationships/slideLayout" Target="../slideLayouts/slideLayout13.xml"/><Relationship Id="rId5" Type="http://schemas.openxmlformats.org/officeDocument/2006/relationships/slideLayout" Target="../slideLayouts/slideLayout14.xml"/><Relationship Id="rId6" Type="http://schemas.openxmlformats.org/officeDocument/2006/relationships/theme" Target="../theme/theme4.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23.xml"/><Relationship Id="rId10" Type="http://schemas.openxmlformats.org/officeDocument/2006/relationships/slideLayout" Target="../slideLayouts/slideLayout22.xml"/><Relationship Id="rId13" Type="http://schemas.openxmlformats.org/officeDocument/2006/relationships/slideLayout" Target="../slideLayouts/slideLayout25.xml"/><Relationship Id="rId12" Type="http://schemas.openxmlformats.org/officeDocument/2006/relationships/slideLayout" Target="../slideLayouts/slideLayout24.xml"/><Relationship Id="rId1" Type="http://schemas.openxmlformats.org/officeDocument/2006/relationships/image" Target="../media/image3.png"/><Relationship Id="rId2" Type="http://schemas.openxmlformats.org/officeDocument/2006/relationships/image" Target="../media/image1.png"/><Relationship Id="rId3" Type="http://schemas.openxmlformats.org/officeDocument/2006/relationships/slideLayout" Target="../slideLayouts/slideLayout15.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5" Type="http://schemas.openxmlformats.org/officeDocument/2006/relationships/slideLayout" Target="../slideLayouts/slideLayout27.xml"/><Relationship Id="rId14" Type="http://schemas.openxmlformats.org/officeDocument/2006/relationships/slideLayout" Target="../slideLayouts/slideLayout26.xml"/><Relationship Id="rId17" Type="http://schemas.openxmlformats.org/officeDocument/2006/relationships/slideLayout" Target="../slideLayouts/slideLayout29.xml"/><Relationship Id="rId16" Type="http://schemas.openxmlformats.org/officeDocument/2006/relationships/slideLayout" Target="../slideLayouts/slideLayout28.xml"/><Relationship Id="rId5" Type="http://schemas.openxmlformats.org/officeDocument/2006/relationships/slideLayout" Target="../slideLayouts/slideLayout17.xml"/><Relationship Id="rId19" Type="http://schemas.openxmlformats.org/officeDocument/2006/relationships/theme" Target="../theme/theme2.xml"/><Relationship Id="rId6" Type="http://schemas.openxmlformats.org/officeDocument/2006/relationships/slideLayout" Target="../slideLayouts/slideLayout18.xml"/><Relationship Id="rId18" Type="http://schemas.openxmlformats.org/officeDocument/2006/relationships/slideLayout" Target="../slideLayouts/slideLayout30.xml"/><Relationship Id="rId7" Type="http://schemas.openxmlformats.org/officeDocument/2006/relationships/slideLayout" Target="../slideLayouts/slideLayout19.xml"/><Relationship Id="rId8"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
    <p:bg>
      <p:bgPr>
        <a:blipFill>
          <a:blip r:embed="rId1">
            <a:alphaModFix/>
          </a:blip>
          <a:stretch>
            <a:fillRect/>
          </a:stretch>
        </a:blipFill>
      </p:bgPr>
    </p:bg>
    <p:spTree>
      <p:nvGrpSpPr>
        <p:cNvPr id="50" name="Shape 50"/>
        <p:cNvGrpSpPr/>
        <p:nvPr/>
      </p:nvGrpSpPr>
      <p:grpSpPr>
        <a:xfrm>
          <a:off x="0" y="0"/>
          <a:ext cx="0" cy="0"/>
          <a:chOff x="0" y="0"/>
          <a:chExt cx="0" cy="0"/>
        </a:xfrm>
      </p:grpSpPr>
      <p:pic>
        <p:nvPicPr>
          <p:cNvPr descr="logo_large.png" id="51" name="Google Shape;51;p13"/>
          <p:cNvPicPr preferRelativeResize="0"/>
          <p:nvPr/>
        </p:nvPicPr>
        <p:blipFill>
          <a:blip r:embed="rId2">
            <a:alphaModFix/>
          </a:blip>
          <a:stretch>
            <a:fillRect/>
          </a:stretch>
        </p:blipFill>
        <p:spPr>
          <a:xfrm>
            <a:off x="1342000" y="1505844"/>
            <a:ext cx="1455250" cy="470525"/>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59" r:id="rId3"/>
    <p:sldLayoutId id="2147483660" r:id="rId4"/>
    <p:sldLayoutId id="2147483661"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rotWithShape="1">
          <a:blip r:embed="rId1">
            <a:alphaModFix/>
          </a:blip>
          <a:stretch>
            <a:fillRect b="0" l="0" r="0" t="0"/>
          </a:stretch>
        </a:blipFill>
      </p:bgPr>
    </p:bg>
    <p:spTree>
      <p:nvGrpSpPr>
        <p:cNvPr id="64" name="Shape 64"/>
        <p:cNvGrpSpPr/>
        <p:nvPr/>
      </p:nvGrpSpPr>
      <p:grpSpPr>
        <a:xfrm>
          <a:off x="0" y="0"/>
          <a:ext cx="0" cy="0"/>
          <a:chOff x="0" y="0"/>
          <a:chExt cx="0" cy="0"/>
        </a:xfrm>
      </p:grpSpPr>
      <p:sp>
        <p:nvSpPr>
          <p:cNvPr id="65" name="Google Shape;65;p17"/>
          <p:cNvSpPr txBox="1"/>
          <p:nvPr>
            <p:ph type="title"/>
          </p:nvPr>
        </p:nvSpPr>
        <p:spPr>
          <a:xfrm>
            <a:off x="826650" y="0"/>
            <a:ext cx="7490700" cy="10632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dk1"/>
              </a:buClr>
              <a:buSzPts val="1400"/>
              <a:buFont typeface="Proxima Nova"/>
              <a:buNone/>
              <a:defRPr b="0" i="0" sz="2900" u="none" cap="none" strike="noStrike">
                <a:solidFill>
                  <a:schemeClr val="dk1"/>
                </a:solidFill>
                <a:latin typeface="Proxima Nova"/>
                <a:ea typeface="Proxima Nova"/>
                <a:cs typeface="Proxima Nova"/>
                <a:sym typeface="Proxima Nova"/>
              </a:defRPr>
            </a:lvl1pPr>
            <a:lvl2pPr indent="0" lvl="1" marL="0" marR="0" rtl="0" algn="l">
              <a:spcBef>
                <a:spcPts val="0"/>
              </a:spcBef>
              <a:spcAft>
                <a:spcPts val="0"/>
              </a:spcAft>
              <a:buClr>
                <a:schemeClr val="dk1"/>
              </a:buClr>
              <a:buSzPts val="1400"/>
              <a:buFont typeface="Proxima Nova"/>
              <a:buNone/>
              <a:defRPr b="0" i="0" sz="3300" u="none" cap="none" strike="noStrike">
                <a:solidFill>
                  <a:schemeClr val="dk1"/>
                </a:solidFill>
                <a:latin typeface="Proxima Nova"/>
                <a:ea typeface="Proxima Nova"/>
                <a:cs typeface="Proxima Nova"/>
                <a:sym typeface="Proxima Nova"/>
              </a:defRPr>
            </a:lvl2pPr>
            <a:lvl3pPr indent="0" lvl="2" marL="0" marR="0" rtl="0" algn="l">
              <a:spcBef>
                <a:spcPts val="0"/>
              </a:spcBef>
              <a:spcAft>
                <a:spcPts val="0"/>
              </a:spcAft>
              <a:buClr>
                <a:schemeClr val="dk1"/>
              </a:buClr>
              <a:buSzPts val="1400"/>
              <a:buFont typeface="Proxima Nova"/>
              <a:buNone/>
              <a:defRPr b="0" i="0" sz="3300" u="none" cap="none" strike="noStrike">
                <a:solidFill>
                  <a:schemeClr val="dk1"/>
                </a:solidFill>
                <a:latin typeface="Proxima Nova"/>
                <a:ea typeface="Proxima Nova"/>
                <a:cs typeface="Proxima Nova"/>
                <a:sym typeface="Proxima Nova"/>
              </a:defRPr>
            </a:lvl3pPr>
            <a:lvl4pPr indent="0" lvl="3" marL="0" marR="0" rtl="0" algn="l">
              <a:spcBef>
                <a:spcPts val="0"/>
              </a:spcBef>
              <a:spcAft>
                <a:spcPts val="0"/>
              </a:spcAft>
              <a:buClr>
                <a:schemeClr val="dk1"/>
              </a:buClr>
              <a:buSzPts val="1400"/>
              <a:buFont typeface="Proxima Nova"/>
              <a:buNone/>
              <a:defRPr b="0" i="0" sz="3300" u="none" cap="none" strike="noStrike">
                <a:solidFill>
                  <a:schemeClr val="dk1"/>
                </a:solidFill>
                <a:latin typeface="Proxima Nova"/>
                <a:ea typeface="Proxima Nova"/>
                <a:cs typeface="Proxima Nova"/>
                <a:sym typeface="Proxima Nova"/>
              </a:defRPr>
            </a:lvl4pPr>
            <a:lvl5pPr indent="0" lvl="4" marL="0" marR="0" rtl="0" algn="l">
              <a:spcBef>
                <a:spcPts val="0"/>
              </a:spcBef>
              <a:spcAft>
                <a:spcPts val="0"/>
              </a:spcAft>
              <a:buClr>
                <a:schemeClr val="dk1"/>
              </a:buClr>
              <a:buSzPts val="1400"/>
              <a:buFont typeface="Proxima Nova"/>
              <a:buNone/>
              <a:defRPr b="0" i="0" sz="3300" u="none" cap="none" strike="noStrike">
                <a:solidFill>
                  <a:schemeClr val="dk1"/>
                </a:solidFill>
                <a:latin typeface="Proxima Nova"/>
                <a:ea typeface="Proxima Nova"/>
                <a:cs typeface="Proxima Nova"/>
                <a:sym typeface="Proxima Nova"/>
              </a:defRPr>
            </a:lvl5pPr>
            <a:lvl6pPr indent="0" lvl="5" marL="0" marR="0" rtl="0" algn="l">
              <a:spcBef>
                <a:spcPts val="0"/>
              </a:spcBef>
              <a:spcAft>
                <a:spcPts val="0"/>
              </a:spcAft>
              <a:buClr>
                <a:schemeClr val="dk1"/>
              </a:buClr>
              <a:buSzPts val="1400"/>
              <a:buFont typeface="Proxima Nova"/>
              <a:buNone/>
              <a:defRPr b="0" i="0" sz="3300" u="none" cap="none" strike="noStrike">
                <a:solidFill>
                  <a:schemeClr val="dk1"/>
                </a:solidFill>
                <a:latin typeface="Proxima Nova"/>
                <a:ea typeface="Proxima Nova"/>
                <a:cs typeface="Proxima Nova"/>
                <a:sym typeface="Proxima Nova"/>
              </a:defRPr>
            </a:lvl6pPr>
            <a:lvl7pPr indent="0" lvl="6" marL="0" marR="0" rtl="0" algn="l">
              <a:spcBef>
                <a:spcPts val="0"/>
              </a:spcBef>
              <a:spcAft>
                <a:spcPts val="0"/>
              </a:spcAft>
              <a:buClr>
                <a:schemeClr val="dk1"/>
              </a:buClr>
              <a:buSzPts val="1400"/>
              <a:buFont typeface="Proxima Nova"/>
              <a:buNone/>
              <a:defRPr b="0" i="0" sz="3300" u="none" cap="none" strike="noStrike">
                <a:solidFill>
                  <a:schemeClr val="dk1"/>
                </a:solidFill>
                <a:latin typeface="Proxima Nova"/>
                <a:ea typeface="Proxima Nova"/>
                <a:cs typeface="Proxima Nova"/>
                <a:sym typeface="Proxima Nova"/>
              </a:defRPr>
            </a:lvl7pPr>
            <a:lvl8pPr indent="0" lvl="7" marL="0" marR="0" rtl="0" algn="l">
              <a:spcBef>
                <a:spcPts val="0"/>
              </a:spcBef>
              <a:spcAft>
                <a:spcPts val="0"/>
              </a:spcAft>
              <a:buClr>
                <a:schemeClr val="dk1"/>
              </a:buClr>
              <a:buSzPts val="1400"/>
              <a:buFont typeface="Proxima Nova"/>
              <a:buNone/>
              <a:defRPr b="0" i="0" sz="3300" u="none" cap="none" strike="noStrike">
                <a:solidFill>
                  <a:schemeClr val="dk1"/>
                </a:solidFill>
                <a:latin typeface="Proxima Nova"/>
                <a:ea typeface="Proxima Nova"/>
                <a:cs typeface="Proxima Nova"/>
                <a:sym typeface="Proxima Nova"/>
              </a:defRPr>
            </a:lvl8pPr>
            <a:lvl9pPr indent="0" lvl="8" marL="0" marR="0" rtl="0" algn="l">
              <a:spcBef>
                <a:spcPts val="0"/>
              </a:spcBef>
              <a:spcAft>
                <a:spcPts val="0"/>
              </a:spcAft>
              <a:buClr>
                <a:schemeClr val="dk1"/>
              </a:buClr>
              <a:buSzPts val="1400"/>
              <a:buFont typeface="Proxima Nova"/>
              <a:buNone/>
              <a:defRPr b="0" i="0" sz="3300" u="none" cap="none" strike="noStrike">
                <a:solidFill>
                  <a:schemeClr val="dk1"/>
                </a:solidFill>
                <a:latin typeface="Proxima Nova"/>
                <a:ea typeface="Proxima Nova"/>
                <a:cs typeface="Proxima Nova"/>
                <a:sym typeface="Proxima Nova"/>
              </a:defRPr>
            </a:lvl9pPr>
          </a:lstStyle>
          <a:p/>
        </p:txBody>
      </p:sp>
      <p:sp>
        <p:nvSpPr>
          <p:cNvPr id="66" name="Google Shape;66;p17"/>
          <p:cNvSpPr txBox="1"/>
          <p:nvPr>
            <p:ph idx="1" type="body"/>
          </p:nvPr>
        </p:nvSpPr>
        <p:spPr>
          <a:xfrm>
            <a:off x="826650" y="1360217"/>
            <a:ext cx="7490700" cy="30621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15000"/>
              </a:lnSpc>
              <a:spcBef>
                <a:spcPts val="600"/>
              </a:spcBef>
              <a:spcAft>
                <a:spcPts val="0"/>
              </a:spcAft>
              <a:buClr>
                <a:schemeClr val="dk1"/>
              </a:buClr>
              <a:buSzPts val="1400"/>
              <a:buFont typeface="Proxima Nova"/>
              <a:buChar char="●"/>
              <a:defRPr b="0" i="0" sz="1700" u="none" cap="none" strike="noStrike">
                <a:solidFill>
                  <a:schemeClr val="dk1"/>
                </a:solidFill>
                <a:latin typeface="Proxima Nova"/>
                <a:ea typeface="Proxima Nova"/>
                <a:cs typeface="Proxima Nova"/>
                <a:sym typeface="Proxima Nova"/>
              </a:defRPr>
            </a:lvl1pPr>
            <a:lvl2pPr indent="-317500" lvl="1" marL="914400" marR="0" rtl="0" algn="l">
              <a:lnSpc>
                <a:spcPct val="115000"/>
              </a:lnSpc>
              <a:spcBef>
                <a:spcPts val="500"/>
              </a:spcBef>
              <a:spcAft>
                <a:spcPts val="0"/>
              </a:spcAft>
              <a:buClr>
                <a:schemeClr val="dk1"/>
              </a:buClr>
              <a:buSzPts val="1400"/>
              <a:buFont typeface="Proxima Nova"/>
              <a:buChar char="○"/>
              <a:defRPr b="0" i="0" sz="1500" u="none" cap="none" strike="noStrike">
                <a:solidFill>
                  <a:schemeClr val="dk1"/>
                </a:solidFill>
                <a:latin typeface="Proxima Nova"/>
                <a:ea typeface="Proxima Nova"/>
                <a:cs typeface="Proxima Nova"/>
                <a:sym typeface="Proxima Nova"/>
              </a:defRPr>
            </a:lvl2pPr>
            <a:lvl3pPr indent="-317500" lvl="2" marL="1371600" marR="0" rtl="0" algn="l">
              <a:lnSpc>
                <a:spcPct val="115000"/>
              </a:lnSpc>
              <a:spcBef>
                <a:spcPts val="500"/>
              </a:spcBef>
              <a:spcAft>
                <a:spcPts val="0"/>
              </a:spcAft>
              <a:buClr>
                <a:schemeClr val="dk1"/>
              </a:buClr>
              <a:buSzPts val="1400"/>
              <a:buFont typeface="Proxima Nova"/>
              <a:buChar char="■"/>
              <a:defRPr b="0" i="0" sz="1500" u="none" cap="none" strike="noStrike">
                <a:solidFill>
                  <a:schemeClr val="dk1"/>
                </a:solidFill>
                <a:latin typeface="Proxima Nova"/>
                <a:ea typeface="Proxima Nova"/>
                <a:cs typeface="Proxima Nova"/>
                <a:sym typeface="Proxima Nova"/>
              </a:defRPr>
            </a:lvl3pPr>
            <a:lvl4pPr indent="-317500" lvl="3" marL="1828800" marR="0" rtl="0" algn="l">
              <a:lnSpc>
                <a:spcPct val="115000"/>
              </a:lnSpc>
              <a:spcBef>
                <a:spcPts val="300"/>
              </a:spcBef>
              <a:spcAft>
                <a:spcPts val="0"/>
              </a:spcAft>
              <a:buClr>
                <a:schemeClr val="dk1"/>
              </a:buClr>
              <a:buSzPts val="1400"/>
              <a:buFont typeface="Proxima Nova"/>
              <a:buChar char="●"/>
              <a:defRPr b="0" i="0" sz="1500" u="none" cap="none" strike="noStrike">
                <a:solidFill>
                  <a:schemeClr val="dk1"/>
                </a:solidFill>
                <a:latin typeface="Proxima Nova"/>
                <a:ea typeface="Proxima Nova"/>
                <a:cs typeface="Proxima Nova"/>
                <a:sym typeface="Proxima Nova"/>
              </a:defRPr>
            </a:lvl4pPr>
            <a:lvl5pPr indent="-317500" lvl="4" marL="2286000" marR="0" rtl="0" algn="l">
              <a:lnSpc>
                <a:spcPct val="115000"/>
              </a:lnSpc>
              <a:spcBef>
                <a:spcPts val="300"/>
              </a:spcBef>
              <a:spcAft>
                <a:spcPts val="0"/>
              </a:spcAft>
              <a:buClr>
                <a:schemeClr val="dk1"/>
              </a:buClr>
              <a:buSzPts val="1400"/>
              <a:buFont typeface="Proxima Nova"/>
              <a:buChar char="○"/>
              <a:defRPr b="0" i="0" sz="1500" u="none" cap="none" strike="noStrike">
                <a:solidFill>
                  <a:schemeClr val="dk1"/>
                </a:solidFill>
                <a:latin typeface="Proxima Nova"/>
                <a:ea typeface="Proxima Nova"/>
                <a:cs typeface="Proxima Nova"/>
                <a:sym typeface="Proxima Nova"/>
              </a:defRPr>
            </a:lvl5pPr>
            <a:lvl6pPr indent="-317500" lvl="5" marL="2743200" marR="0" rtl="0" algn="l">
              <a:lnSpc>
                <a:spcPct val="115000"/>
              </a:lnSpc>
              <a:spcBef>
                <a:spcPts val="300"/>
              </a:spcBef>
              <a:spcAft>
                <a:spcPts val="0"/>
              </a:spcAft>
              <a:buClr>
                <a:schemeClr val="dk1"/>
              </a:buClr>
              <a:buSzPts val="1400"/>
              <a:buFont typeface="Proxima Nova"/>
              <a:buChar char="■"/>
              <a:defRPr b="0" i="0" sz="1500" u="none" cap="none" strike="noStrike">
                <a:solidFill>
                  <a:schemeClr val="dk1"/>
                </a:solidFill>
                <a:latin typeface="Proxima Nova"/>
                <a:ea typeface="Proxima Nova"/>
                <a:cs typeface="Proxima Nova"/>
                <a:sym typeface="Proxima Nova"/>
              </a:defRPr>
            </a:lvl6pPr>
            <a:lvl7pPr indent="-317500" lvl="6" marL="3200400" marR="0" rtl="0" algn="l">
              <a:lnSpc>
                <a:spcPct val="115000"/>
              </a:lnSpc>
              <a:spcBef>
                <a:spcPts val="300"/>
              </a:spcBef>
              <a:spcAft>
                <a:spcPts val="0"/>
              </a:spcAft>
              <a:buClr>
                <a:schemeClr val="dk1"/>
              </a:buClr>
              <a:buSzPts val="1400"/>
              <a:buFont typeface="Proxima Nova"/>
              <a:buChar char="●"/>
              <a:defRPr b="0" i="0" sz="1500" u="none" cap="none" strike="noStrike">
                <a:solidFill>
                  <a:schemeClr val="dk1"/>
                </a:solidFill>
                <a:latin typeface="Proxima Nova"/>
                <a:ea typeface="Proxima Nova"/>
                <a:cs typeface="Proxima Nova"/>
                <a:sym typeface="Proxima Nova"/>
              </a:defRPr>
            </a:lvl7pPr>
            <a:lvl8pPr indent="-317500" lvl="7" marL="3657600" marR="0" rtl="0" algn="l">
              <a:lnSpc>
                <a:spcPct val="115000"/>
              </a:lnSpc>
              <a:spcBef>
                <a:spcPts val="300"/>
              </a:spcBef>
              <a:spcAft>
                <a:spcPts val="0"/>
              </a:spcAft>
              <a:buClr>
                <a:schemeClr val="dk1"/>
              </a:buClr>
              <a:buSzPts val="1400"/>
              <a:buFont typeface="Proxima Nova"/>
              <a:buChar char="○"/>
              <a:defRPr b="0" i="0" sz="1500" u="none" cap="none" strike="noStrike">
                <a:solidFill>
                  <a:schemeClr val="dk1"/>
                </a:solidFill>
                <a:latin typeface="Proxima Nova"/>
                <a:ea typeface="Proxima Nova"/>
                <a:cs typeface="Proxima Nova"/>
                <a:sym typeface="Proxima Nova"/>
              </a:defRPr>
            </a:lvl8pPr>
            <a:lvl9pPr indent="-317500" lvl="8" marL="4114800" marR="0" rtl="0" algn="l">
              <a:lnSpc>
                <a:spcPct val="115000"/>
              </a:lnSpc>
              <a:spcBef>
                <a:spcPts val="300"/>
              </a:spcBef>
              <a:spcAft>
                <a:spcPts val="0"/>
              </a:spcAft>
              <a:buClr>
                <a:schemeClr val="dk1"/>
              </a:buClr>
              <a:buSzPts val="1400"/>
              <a:buFont typeface="Proxima Nova"/>
              <a:buChar char="■"/>
              <a:defRPr b="0" i="0" sz="1500" u="none" cap="none" strike="noStrike">
                <a:solidFill>
                  <a:schemeClr val="dk1"/>
                </a:solidFill>
                <a:latin typeface="Proxima Nova"/>
                <a:ea typeface="Proxima Nova"/>
                <a:cs typeface="Proxima Nova"/>
                <a:sym typeface="Proxima Nova"/>
              </a:defRPr>
            </a:lvl9pPr>
          </a:lstStyle>
          <a:p/>
        </p:txBody>
      </p:sp>
      <p:sp>
        <p:nvSpPr>
          <p:cNvPr id="67" name="Google Shape;67;p17"/>
          <p:cNvSpPr txBox="1"/>
          <p:nvPr>
            <p:ph idx="12" type="sldNum"/>
          </p:nvPr>
        </p:nvSpPr>
        <p:spPr>
          <a:xfrm>
            <a:off x="103327" y="4733942"/>
            <a:ext cx="360600" cy="393600"/>
          </a:xfrm>
          <a:prstGeom prst="rect">
            <a:avLst/>
          </a:prstGeom>
          <a:noFill/>
          <a:ln>
            <a:noFill/>
          </a:ln>
        </p:spPr>
        <p:txBody>
          <a:bodyPr anchorCtr="0" anchor="ctr" bIns="83800" lIns="83800" spcFirstLastPara="1" rIns="83800" wrap="square" tIns="83800">
            <a:noAutofit/>
          </a:bodyPr>
          <a:lstStyle>
            <a:lvl1pPr indent="0" lvl="0"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Arial"/>
                <a:ea typeface="Arial"/>
                <a:cs typeface="Arial"/>
                <a:sym typeface="Arial"/>
              </a:defRPr>
            </a:lvl1pPr>
            <a:lvl2pPr indent="0" lvl="1"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Arial"/>
                <a:ea typeface="Arial"/>
                <a:cs typeface="Arial"/>
                <a:sym typeface="Arial"/>
              </a:defRPr>
            </a:lvl2pPr>
            <a:lvl3pPr indent="0" lvl="2"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Arial"/>
                <a:ea typeface="Arial"/>
                <a:cs typeface="Arial"/>
                <a:sym typeface="Arial"/>
              </a:defRPr>
            </a:lvl3pPr>
            <a:lvl4pPr indent="0" lvl="3"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Arial"/>
                <a:ea typeface="Arial"/>
                <a:cs typeface="Arial"/>
                <a:sym typeface="Arial"/>
              </a:defRPr>
            </a:lvl4pPr>
            <a:lvl5pPr indent="0" lvl="4"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Arial"/>
                <a:ea typeface="Arial"/>
                <a:cs typeface="Arial"/>
                <a:sym typeface="Arial"/>
              </a:defRPr>
            </a:lvl5pPr>
            <a:lvl6pPr indent="0" lvl="5"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Arial"/>
                <a:ea typeface="Arial"/>
                <a:cs typeface="Arial"/>
                <a:sym typeface="Arial"/>
              </a:defRPr>
            </a:lvl6pPr>
            <a:lvl7pPr indent="0" lvl="6"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Arial"/>
                <a:ea typeface="Arial"/>
                <a:cs typeface="Arial"/>
                <a:sym typeface="Arial"/>
              </a:defRPr>
            </a:lvl7pPr>
            <a:lvl8pPr indent="0" lvl="7"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Arial"/>
                <a:ea typeface="Arial"/>
                <a:cs typeface="Arial"/>
                <a:sym typeface="Arial"/>
              </a:defRPr>
            </a:lvl8pPr>
            <a:lvl9pPr indent="0" lvl="8" marL="0" marR="0" rtl="0" algn="r">
              <a:lnSpc>
                <a:spcPct val="100000"/>
              </a:lnSpc>
              <a:spcBef>
                <a:spcPts val="0"/>
              </a:spcBef>
              <a:spcAft>
                <a:spcPts val="0"/>
              </a:spcAft>
              <a:buClr>
                <a:schemeClr val="dk1"/>
              </a:buClr>
              <a:buFont typeface="Arial"/>
              <a:buNone/>
              <a:defRPr b="0" i="0" sz="8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68" name="Google Shape;68;p17"/>
          <p:cNvPicPr preferRelativeResize="0"/>
          <p:nvPr/>
        </p:nvPicPr>
        <p:blipFill rotWithShape="1">
          <a:blip r:embed="rId2">
            <a:alphaModFix/>
          </a:blip>
          <a:srcRect b="0" l="0" r="0" t="0"/>
          <a:stretch/>
        </p:blipFill>
        <p:spPr>
          <a:xfrm>
            <a:off x="8207675" y="4845405"/>
            <a:ext cx="532200" cy="170700"/>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 id="2147483674" r:id="rId15"/>
    <p:sldLayoutId id="2147483675" r:id="rId16"/>
    <p:sldLayoutId id="2147483676" r:id="rId17"/>
    <p:sldLayoutId id="2147483677"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3.xml"/><Relationship Id="rId3"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4.xml"/><Relationship Id="rId3" Type="http://schemas.openxmlformats.org/officeDocument/2006/relationships/image" Target="../media/image7.png"/></Relationships>
</file>

<file path=ppt/slides/_rels/slide15.xml.rels><?xml version="1.0" encoding="UTF-8" standalone="yes"?><Relationships xmlns="http://schemas.openxmlformats.org/package/2006/relationships"><Relationship Id="rId10" Type="http://schemas.openxmlformats.org/officeDocument/2006/relationships/hyperlink" Target="http://file.pnq.redhat.com/vjadhav/networking/ospf_test_operations/" TargetMode="External"/><Relationship Id="rId1" Type="http://schemas.openxmlformats.org/officeDocument/2006/relationships/slideLayout" Target="../slideLayouts/slideLayout21.xml"/><Relationship Id="rId2" Type="http://schemas.openxmlformats.org/officeDocument/2006/relationships/notesSlide" Target="../notesSlides/notesSlide15.xml"/><Relationship Id="rId3" Type="http://schemas.openxmlformats.org/officeDocument/2006/relationships/hyperlink" Target="http://file.pnq.redhat.com/vjadhav/networking/CCNA%20Routing%20and%20Switching%20Study%20Guide%20-%20Todd%20Lammle.pdf" TargetMode="External"/><Relationship Id="rId4" Type="http://schemas.openxmlformats.org/officeDocument/2006/relationships/hyperlink" Target="http://file.pnq.redhat.com/vjadhav/networking/CCNA%20Routing%20and%20Switching%20Study%20Guide%20-%20Todd%20Lammle.pdf" TargetMode="External"/><Relationship Id="rId9" Type="http://schemas.openxmlformats.org/officeDocument/2006/relationships/hyperlink" Target="http://file.pnq.redhat.com/vjadhav/networking/c7200-advipservicesk9-mz.152-4.S5.bin" TargetMode="External"/><Relationship Id="rId5" Type="http://schemas.openxmlformats.org/officeDocument/2006/relationships/hyperlink" Target="http://file.pnq.redhat.com/vjadhav/networking/CCNA%20Routing%20and%20Switching%20Study%20Guide%20-%20Todd%20Lammle.pdf" TargetMode="External"/><Relationship Id="rId6" Type="http://schemas.openxmlformats.org/officeDocument/2006/relationships/hyperlink" Target="https://tools.ietf.org/html/rfc2328" TargetMode="External"/><Relationship Id="rId7" Type="http://schemas.openxmlformats.org/officeDocument/2006/relationships/hyperlink" Target="https://tools.ietf.org/html/rfc2328" TargetMode="External"/><Relationship Id="rId8" Type="http://schemas.openxmlformats.org/officeDocument/2006/relationships/hyperlink" Target="http://file.pnq.redhat.com/vjadhav/networking/C3725-AD.BIN"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2" name="Shape 172"/>
        <p:cNvGrpSpPr/>
        <p:nvPr/>
      </p:nvGrpSpPr>
      <p:grpSpPr>
        <a:xfrm>
          <a:off x="0" y="0"/>
          <a:ext cx="0" cy="0"/>
          <a:chOff x="0" y="0"/>
          <a:chExt cx="0" cy="0"/>
        </a:xfrm>
      </p:grpSpPr>
      <p:sp>
        <p:nvSpPr>
          <p:cNvPr id="173" name="Google Shape;173;p34"/>
          <p:cNvSpPr txBox="1"/>
          <p:nvPr>
            <p:ph type="title"/>
          </p:nvPr>
        </p:nvSpPr>
        <p:spPr>
          <a:xfrm>
            <a:off x="247650" y="2228850"/>
            <a:ext cx="8662200" cy="2320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200">
                <a:latin typeface="Overpass"/>
                <a:ea typeface="Overpass"/>
                <a:cs typeface="Overpass"/>
                <a:sym typeface="Overpass"/>
              </a:rPr>
              <a:t>         Dynamic Routing Protocol(OSPF) On GNS3 Using Cisco IOS</a:t>
            </a:r>
            <a:endParaRPr sz="3200">
              <a:latin typeface="Overpass"/>
              <a:ea typeface="Overpass"/>
              <a:cs typeface="Overpass"/>
              <a:sym typeface="Overpass"/>
            </a:endParaRPr>
          </a:p>
          <a:p>
            <a:pPr indent="0" lvl="0" marL="0" rtl="0" algn="l">
              <a:spcBef>
                <a:spcPts val="0"/>
              </a:spcBef>
              <a:spcAft>
                <a:spcPts val="0"/>
              </a:spcAft>
              <a:buNone/>
            </a:pPr>
            <a:r>
              <a:t/>
            </a:r>
            <a:endParaRPr sz="3200">
              <a:latin typeface="Overpass"/>
              <a:ea typeface="Overpass"/>
              <a:cs typeface="Overpass"/>
              <a:sym typeface="Overpass"/>
            </a:endParaRPr>
          </a:p>
          <a:p>
            <a:pPr indent="0" lvl="0" marL="0" rtl="0" algn="l">
              <a:spcBef>
                <a:spcPts val="0"/>
              </a:spcBef>
              <a:spcAft>
                <a:spcPts val="0"/>
              </a:spcAft>
              <a:buNone/>
            </a:pPr>
            <a:r>
              <a:t/>
            </a:r>
            <a:endParaRPr sz="3200">
              <a:latin typeface="Overpass"/>
              <a:ea typeface="Overpass"/>
              <a:cs typeface="Overpass"/>
              <a:sym typeface="Overpass"/>
            </a:endParaRPr>
          </a:p>
          <a:p>
            <a:pPr indent="0" lvl="0" marL="0" rtl="0" algn="l">
              <a:spcBef>
                <a:spcPts val="0"/>
              </a:spcBef>
              <a:spcAft>
                <a:spcPts val="0"/>
              </a:spcAft>
              <a:buNone/>
            </a:pPr>
            <a:r>
              <a:t/>
            </a:r>
            <a:endParaRPr sz="3200">
              <a:latin typeface="Overpass"/>
              <a:ea typeface="Overpass"/>
              <a:cs typeface="Overpass"/>
              <a:sym typeface="Overpass"/>
            </a:endParaRPr>
          </a:p>
          <a:p>
            <a:pPr indent="0" lvl="0" marL="0" rtl="0" algn="l">
              <a:spcBef>
                <a:spcPts val="0"/>
              </a:spcBef>
              <a:spcAft>
                <a:spcPts val="0"/>
              </a:spcAft>
              <a:buNone/>
            </a:pPr>
            <a:r>
              <a:rPr lang="en" sz="3200">
                <a:latin typeface="Overpass"/>
                <a:ea typeface="Overpass"/>
                <a:cs typeface="Overpass"/>
                <a:sym typeface="Overpass"/>
              </a:rPr>
              <a:t>                                                           </a:t>
            </a:r>
            <a:r>
              <a:rPr lang="en" sz="1800">
                <a:latin typeface="Overpass"/>
                <a:ea typeface="Overpass"/>
                <a:cs typeface="Overpass"/>
                <a:sym typeface="Overpass"/>
              </a:rPr>
              <a:t>Vishwanath Jadhav                                                                                             </a:t>
            </a:r>
            <a:r>
              <a:rPr b="0" lang="en" sz="1400">
                <a:latin typeface="Overpass"/>
                <a:ea typeface="Overpass"/>
                <a:cs typeface="Overpass"/>
                <a:sym typeface="Overpass"/>
              </a:rPr>
              <a:t>20/03/2019</a:t>
            </a:r>
            <a:endParaRPr b="0" sz="1400">
              <a:latin typeface="Overpass"/>
              <a:ea typeface="Overpass"/>
              <a:cs typeface="Overpass"/>
              <a:sym typeface="Overpass"/>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6" name="Shape 226"/>
        <p:cNvGrpSpPr/>
        <p:nvPr/>
      </p:nvGrpSpPr>
      <p:grpSpPr>
        <a:xfrm>
          <a:off x="0" y="0"/>
          <a:ext cx="0" cy="0"/>
          <a:chOff x="0" y="0"/>
          <a:chExt cx="0" cy="0"/>
        </a:xfrm>
      </p:grpSpPr>
      <p:sp>
        <p:nvSpPr>
          <p:cNvPr id="227" name="Google Shape;227;p43"/>
          <p:cNvSpPr txBox="1"/>
          <p:nvPr>
            <p:ph idx="2" type="body"/>
          </p:nvPr>
        </p:nvSpPr>
        <p:spPr>
          <a:xfrm>
            <a:off x="826700" y="521100"/>
            <a:ext cx="7490700" cy="4200300"/>
          </a:xfrm>
          <a:prstGeom prst="rect">
            <a:avLst/>
          </a:prstGeom>
        </p:spPr>
        <p:txBody>
          <a:bodyPr anchorCtr="0" anchor="t" bIns="91425" lIns="91425" spcFirstLastPara="1" rIns="91425" wrap="square" tIns="91425">
            <a:noAutofit/>
          </a:bodyPr>
          <a:lstStyle/>
          <a:p>
            <a:pPr indent="-317500" lvl="0" marL="457200" marR="0" rtl="0" algn="l">
              <a:lnSpc>
                <a:spcPct val="115000"/>
              </a:lnSpc>
              <a:spcBef>
                <a:spcPts val="0"/>
              </a:spcBef>
              <a:spcAft>
                <a:spcPts val="0"/>
              </a:spcAft>
              <a:buSzPts val="1400"/>
              <a:buChar char="●"/>
            </a:pPr>
            <a:r>
              <a:rPr b="1" lang="en"/>
              <a:t>Down: </a:t>
            </a:r>
            <a:r>
              <a:rPr lang="en"/>
              <a:t> This state occurs when a router is under configuration, i.e OSPF process is not running and router interfaces have not participated in OSPF routing.</a:t>
            </a:r>
            <a:endParaRPr/>
          </a:p>
          <a:p>
            <a:pPr indent="-317500" lvl="0" marL="457200" marR="0" rtl="0" algn="l">
              <a:lnSpc>
                <a:spcPct val="115000"/>
              </a:lnSpc>
              <a:spcBef>
                <a:spcPts val="0"/>
              </a:spcBef>
              <a:spcAft>
                <a:spcPts val="0"/>
              </a:spcAft>
              <a:buSzPts val="1400"/>
              <a:buChar char="●"/>
            </a:pPr>
            <a:r>
              <a:rPr b="1" lang="en"/>
              <a:t>Init: </a:t>
            </a:r>
            <a:r>
              <a:rPr lang="en"/>
              <a:t>Sends hello packet to other OSPF enabled routers on multicast address 224.0.0.5/224.0.0.6 to form neighbourship. Hello packet contains router ID, area ID, hello interval, hold down timer.</a:t>
            </a:r>
            <a:endParaRPr/>
          </a:p>
          <a:p>
            <a:pPr indent="-317500" lvl="0" marL="457200" marR="0" rtl="0" algn="l">
              <a:lnSpc>
                <a:spcPct val="115000"/>
              </a:lnSpc>
              <a:spcBef>
                <a:spcPts val="0"/>
              </a:spcBef>
              <a:spcAft>
                <a:spcPts val="0"/>
              </a:spcAft>
              <a:buSzPts val="1400"/>
              <a:buChar char="●"/>
            </a:pPr>
            <a:r>
              <a:rPr b="1" lang="en"/>
              <a:t>2-ways: </a:t>
            </a:r>
            <a:r>
              <a:rPr lang="en"/>
              <a:t>In this state, OSPF routers form neighborship, elects DR/BDR and form an adjacency with the DR and BDR. D</a:t>
            </a:r>
            <a:r>
              <a:rPr lang="en"/>
              <a:t>ROTHER</a:t>
            </a:r>
            <a:r>
              <a:rPr lang="en"/>
              <a:t> becomes neighbor of each other.</a:t>
            </a:r>
            <a:endParaRPr/>
          </a:p>
          <a:p>
            <a:pPr indent="-317500" lvl="1" marL="914400" marR="0" rtl="0" algn="l">
              <a:lnSpc>
                <a:spcPct val="115000"/>
              </a:lnSpc>
              <a:spcBef>
                <a:spcPts val="0"/>
              </a:spcBef>
              <a:spcAft>
                <a:spcPts val="0"/>
              </a:spcAft>
              <a:buSzPts val="1400"/>
              <a:buChar char="○"/>
            </a:pPr>
            <a:r>
              <a:rPr b="1" lang="en"/>
              <a:t>DR/BDR Election: </a:t>
            </a:r>
            <a:r>
              <a:rPr lang="en"/>
              <a:t>Broadcast and NBMA networks need DR/BDRs to reduce routing information updates. All OSPF routers other than DR and BDR are DROTHER which share information with DR first and then DR sends the routing updates to BDR and DROTHER routers.</a:t>
            </a:r>
            <a:endParaRPr b="1"/>
          </a:p>
        </p:txBody>
      </p:sp>
      <p:sp>
        <p:nvSpPr>
          <p:cNvPr id="228" name="Google Shape;228;p43"/>
          <p:cNvSpPr txBox="1"/>
          <p:nvPr>
            <p:ph type="title"/>
          </p:nvPr>
        </p:nvSpPr>
        <p:spPr>
          <a:xfrm>
            <a:off x="826650" y="0"/>
            <a:ext cx="7490700" cy="521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3000">
                <a:latin typeface="Arial"/>
                <a:ea typeface="Arial"/>
                <a:cs typeface="Arial"/>
                <a:sym typeface="Arial"/>
              </a:rPr>
              <a:t>OSPF 7 states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2" name="Shape 232"/>
        <p:cNvGrpSpPr/>
        <p:nvPr/>
      </p:nvGrpSpPr>
      <p:grpSpPr>
        <a:xfrm>
          <a:off x="0" y="0"/>
          <a:ext cx="0" cy="0"/>
          <a:chOff x="0" y="0"/>
          <a:chExt cx="0" cy="0"/>
        </a:xfrm>
      </p:grpSpPr>
      <p:sp>
        <p:nvSpPr>
          <p:cNvPr id="233" name="Google Shape;233;p44"/>
          <p:cNvSpPr txBox="1"/>
          <p:nvPr>
            <p:ph idx="2" type="body"/>
          </p:nvPr>
        </p:nvSpPr>
        <p:spPr>
          <a:xfrm>
            <a:off x="826700" y="521100"/>
            <a:ext cx="7490700" cy="4200300"/>
          </a:xfrm>
          <a:prstGeom prst="rect">
            <a:avLst/>
          </a:prstGeom>
        </p:spPr>
        <p:txBody>
          <a:bodyPr anchorCtr="0" anchor="t" bIns="91425" lIns="91425" spcFirstLastPara="1" rIns="91425" wrap="square" tIns="91425">
            <a:noAutofit/>
          </a:bodyPr>
          <a:lstStyle/>
          <a:p>
            <a:pPr indent="-317500" lvl="0" marL="457200" marR="0" rtl="0" algn="l">
              <a:lnSpc>
                <a:spcPct val="115000"/>
              </a:lnSpc>
              <a:spcBef>
                <a:spcPts val="0"/>
              </a:spcBef>
              <a:spcAft>
                <a:spcPts val="0"/>
              </a:spcAft>
              <a:buSzPts val="1400"/>
              <a:buChar char="●"/>
            </a:pPr>
            <a:r>
              <a:rPr b="1" lang="en"/>
              <a:t>Ex-start: </a:t>
            </a:r>
            <a:r>
              <a:rPr lang="en"/>
              <a:t>Routers who formed the adjacency will decide who will become a master/slave interface for the exchange of updates, the master will always send the updates.</a:t>
            </a:r>
            <a:endParaRPr/>
          </a:p>
          <a:p>
            <a:pPr indent="-317500" lvl="0" marL="457200" marR="0" rtl="0" algn="l">
              <a:lnSpc>
                <a:spcPct val="115000"/>
              </a:lnSpc>
              <a:spcBef>
                <a:spcPts val="0"/>
              </a:spcBef>
              <a:spcAft>
                <a:spcPts val="0"/>
              </a:spcAft>
              <a:buSzPts val="1400"/>
              <a:buChar char="●"/>
            </a:pPr>
            <a:r>
              <a:rPr b="1" lang="en"/>
              <a:t>Exchange: </a:t>
            </a:r>
            <a:r>
              <a:rPr lang="en"/>
              <a:t>Master will share DBD(Database Descriptor) which contains LSA (Link State </a:t>
            </a:r>
            <a:r>
              <a:rPr lang="en"/>
              <a:t>Advertisement</a:t>
            </a:r>
            <a:r>
              <a:rPr lang="en"/>
              <a:t>). A slave will generate LSR (Link State Request) if a table is missing </a:t>
            </a:r>
            <a:r>
              <a:rPr lang="en"/>
              <a:t>some</a:t>
            </a:r>
            <a:r>
              <a:rPr lang="en"/>
              <a:t> updates, the master will send LSU(Link State Update) and slave will ack with LSACK.</a:t>
            </a:r>
            <a:endParaRPr/>
          </a:p>
          <a:p>
            <a:pPr indent="-317500" lvl="0" marL="457200" marR="0" rtl="0" algn="l">
              <a:lnSpc>
                <a:spcPct val="115000"/>
              </a:lnSpc>
              <a:spcBef>
                <a:spcPts val="0"/>
              </a:spcBef>
              <a:spcAft>
                <a:spcPts val="0"/>
              </a:spcAft>
              <a:buSzPts val="1400"/>
              <a:buChar char="●"/>
            </a:pPr>
            <a:r>
              <a:rPr b="1" lang="en"/>
              <a:t>Loading: </a:t>
            </a:r>
            <a:r>
              <a:rPr lang="en"/>
              <a:t>In this state, actual routing information is exchanged.</a:t>
            </a:r>
            <a:r>
              <a:rPr b="1" lang="en"/>
              <a:t> </a:t>
            </a:r>
            <a:r>
              <a:rPr lang="en"/>
              <a:t>Routers will use LSU (Link state update) to exchange the LSAs, and will reply master with LSACK.</a:t>
            </a:r>
            <a:endParaRPr/>
          </a:p>
          <a:p>
            <a:pPr indent="-317500" lvl="0" marL="457200" marR="0" rtl="0" algn="l">
              <a:lnSpc>
                <a:spcPct val="115000"/>
              </a:lnSpc>
              <a:spcBef>
                <a:spcPts val="0"/>
              </a:spcBef>
              <a:spcAft>
                <a:spcPts val="0"/>
              </a:spcAft>
              <a:buSzPts val="1400"/>
              <a:buChar char="●"/>
            </a:pPr>
            <a:r>
              <a:rPr b="1" lang="en"/>
              <a:t>Full: </a:t>
            </a:r>
            <a:r>
              <a:rPr lang="en"/>
              <a:t>Full state indicates that both DR and adjacent router has exchanged all LSAs from LSR list. Now they have identical LSDB.</a:t>
            </a:r>
            <a:endParaRPr/>
          </a:p>
        </p:txBody>
      </p:sp>
      <p:sp>
        <p:nvSpPr>
          <p:cNvPr id="234" name="Google Shape;234;p44"/>
          <p:cNvSpPr txBox="1"/>
          <p:nvPr>
            <p:ph type="title"/>
          </p:nvPr>
        </p:nvSpPr>
        <p:spPr>
          <a:xfrm>
            <a:off x="826650" y="0"/>
            <a:ext cx="7490700" cy="521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3000">
                <a:latin typeface="Arial"/>
                <a:ea typeface="Arial"/>
                <a:cs typeface="Arial"/>
                <a:sym typeface="Arial"/>
              </a:rPr>
              <a:t>OSPF 7 states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8" name="Shape 238"/>
        <p:cNvGrpSpPr/>
        <p:nvPr/>
      </p:nvGrpSpPr>
      <p:grpSpPr>
        <a:xfrm>
          <a:off x="0" y="0"/>
          <a:ext cx="0" cy="0"/>
          <a:chOff x="0" y="0"/>
          <a:chExt cx="0" cy="0"/>
        </a:xfrm>
      </p:grpSpPr>
      <p:sp>
        <p:nvSpPr>
          <p:cNvPr id="239" name="Google Shape;239;p45"/>
          <p:cNvSpPr txBox="1"/>
          <p:nvPr>
            <p:ph idx="2" type="body"/>
          </p:nvPr>
        </p:nvSpPr>
        <p:spPr>
          <a:xfrm>
            <a:off x="826700" y="521100"/>
            <a:ext cx="7490700" cy="4200300"/>
          </a:xfrm>
          <a:prstGeom prst="rect">
            <a:avLst/>
          </a:prstGeom>
        </p:spPr>
        <p:txBody>
          <a:bodyPr anchorCtr="0" anchor="t" bIns="91425" lIns="91425" spcFirstLastPara="1" rIns="91425" wrap="square" tIns="91425">
            <a:noAutofit/>
          </a:bodyPr>
          <a:lstStyle/>
          <a:p>
            <a:pPr indent="-317500" lvl="0" marL="457200" marR="0" rtl="0" algn="l">
              <a:lnSpc>
                <a:spcPct val="115000"/>
              </a:lnSpc>
              <a:spcBef>
                <a:spcPts val="0"/>
              </a:spcBef>
              <a:spcAft>
                <a:spcPts val="0"/>
              </a:spcAft>
              <a:buSzPts val="1400"/>
              <a:buChar char="●"/>
            </a:pPr>
            <a:r>
              <a:rPr b="1" lang="en"/>
              <a:t>OSPF priority value</a:t>
            </a:r>
            <a:r>
              <a:rPr lang="en"/>
              <a:t>: It is the 8-bit value which can be </a:t>
            </a:r>
            <a:r>
              <a:rPr lang="en"/>
              <a:t>manually set using “</a:t>
            </a:r>
            <a:r>
              <a:rPr b="1" i="1" lang="en"/>
              <a:t>ip ospf priority 200”</a:t>
            </a:r>
            <a:r>
              <a:rPr lang="en"/>
              <a:t>. The </a:t>
            </a:r>
            <a:r>
              <a:rPr lang="en"/>
              <a:t>default priority value is 1. If priority value  is set to </a:t>
            </a:r>
            <a:r>
              <a:rPr b="1" i="1" lang="en"/>
              <a:t>0 </a:t>
            </a:r>
            <a:r>
              <a:rPr lang="en"/>
              <a:t>then the router will never get elected as DR/BDR</a:t>
            </a:r>
            <a:endParaRPr/>
          </a:p>
          <a:p>
            <a:pPr indent="-317500" lvl="0" marL="457200" marR="0" rtl="0" algn="l">
              <a:lnSpc>
                <a:spcPct val="115000"/>
              </a:lnSpc>
              <a:spcBef>
                <a:spcPts val="0"/>
              </a:spcBef>
              <a:spcAft>
                <a:spcPts val="0"/>
              </a:spcAft>
              <a:buSzPts val="1400"/>
              <a:buChar char="●"/>
            </a:pPr>
            <a:r>
              <a:rPr b="1" lang="en"/>
              <a:t>Highest RID</a:t>
            </a:r>
            <a:r>
              <a:rPr lang="en"/>
              <a:t>:  If there is a tie in priority then the router with the highest router ID will become the DR and the router with the second highest value will become BDR. If  the router-id is not given the highest IP address of the router interface will be pick as router-id. </a:t>
            </a:r>
            <a:endParaRPr/>
          </a:p>
          <a:p>
            <a:pPr indent="-317500" lvl="0" marL="457200" marR="0" rtl="0" algn="l">
              <a:lnSpc>
                <a:spcPct val="115000"/>
              </a:lnSpc>
              <a:spcBef>
                <a:spcPts val="0"/>
              </a:spcBef>
              <a:spcAft>
                <a:spcPts val="0"/>
              </a:spcAft>
              <a:buSzPts val="1400"/>
              <a:buChar char="●"/>
            </a:pPr>
            <a:r>
              <a:rPr lang="en"/>
              <a:t>This election takes place in the </a:t>
            </a:r>
            <a:r>
              <a:rPr b="1" lang="en"/>
              <a:t>2-way</a:t>
            </a:r>
            <a:r>
              <a:rPr lang="en"/>
              <a:t> state.</a:t>
            </a:r>
            <a:endParaRPr/>
          </a:p>
        </p:txBody>
      </p:sp>
      <p:sp>
        <p:nvSpPr>
          <p:cNvPr id="240" name="Google Shape;240;p45"/>
          <p:cNvSpPr txBox="1"/>
          <p:nvPr>
            <p:ph type="title"/>
          </p:nvPr>
        </p:nvSpPr>
        <p:spPr>
          <a:xfrm>
            <a:off x="826650" y="0"/>
            <a:ext cx="7490700" cy="521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3000">
                <a:latin typeface="Arial"/>
                <a:ea typeface="Arial"/>
                <a:cs typeface="Arial"/>
                <a:sym typeface="Arial"/>
              </a:rPr>
              <a:t>DR/BDR Election</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4" name="Shape 244"/>
        <p:cNvGrpSpPr/>
        <p:nvPr/>
      </p:nvGrpSpPr>
      <p:grpSpPr>
        <a:xfrm>
          <a:off x="0" y="0"/>
          <a:ext cx="0" cy="0"/>
          <a:chOff x="0" y="0"/>
          <a:chExt cx="0" cy="0"/>
        </a:xfrm>
      </p:grpSpPr>
      <p:sp>
        <p:nvSpPr>
          <p:cNvPr id="245" name="Google Shape;245;p46"/>
          <p:cNvSpPr txBox="1"/>
          <p:nvPr>
            <p:ph idx="2" type="body"/>
          </p:nvPr>
        </p:nvSpPr>
        <p:spPr>
          <a:xfrm>
            <a:off x="826700" y="521100"/>
            <a:ext cx="7490700" cy="4200300"/>
          </a:xfrm>
          <a:prstGeom prst="rect">
            <a:avLst/>
          </a:prstGeom>
        </p:spPr>
        <p:txBody>
          <a:bodyPr anchorCtr="0" anchor="t" bIns="91425" lIns="91425" spcFirstLastPara="1" rIns="91425" wrap="square" tIns="91425">
            <a:noAutofit/>
          </a:bodyPr>
          <a:lstStyle/>
          <a:p>
            <a:pPr indent="-317500" lvl="0" marL="457200" marR="0" rtl="0" algn="l">
              <a:lnSpc>
                <a:spcPct val="115000"/>
              </a:lnSpc>
              <a:spcBef>
                <a:spcPts val="0"/>
              </a:spcBef>
              <a:spcAft>
                <a:spcPts val="0"/>
              </a:spcAft>
              <a:buSzPts val="1400"/>
              <a:buChar char="●"/>
            </a:pPr>
            <a:r>
              <a:rPr lang="en"/>
              <a:t>Shortest path will be selected based on the metric value of the path</a:t>
            </a:r>
            <a:endParaRPr/>
          </a:p>
          <a:p>
            <a:pPr indent="-317500" lvl="0" marL="457200" marR="0" rtl="0" algn="l">
              <a:lnSpc>
                <a:spcPct val="115000"/>
              </a:lnSpc>
              <a:spcBef>
                <a:spcPts val="0"/>
              </a:spcBef>
              <a:spcAft>
                <a:spcPts val="0"/>
              </a:spcAft>
              <a:buSzPts val="1400"/>
              <a:buChar char="●"/>
            </a:pPr>
            <a:r>
              <a:rPr lang="en"/>
              <a:t>Metric value = 100Mbps/bandwidth</a:t>
            </a:r>
            <a:endParaRPr/>
          </a:p>
          <a:p>
            <a:pPr indent="-317500" lvl="0" marL="457200" marR="0" rtl="0" algn="l">
              <a:lnSpc>
                <a:spcPct val="115000"/>
              </a:lnSpc>
              <a:spcBef>
                <a:spcPts val="0"/>
              </a:spcBef>
              <a:spcAft>
                <a:spcPts val="0"/>
              </a:spcAft>
              <a:buSzPts val="1400"/>
              <a:buChar char="●"/>
            </a:pPr>
            <a:r>
              <a:rPr lang="en"/>
              <a:t>Metric value of </a:t>
            </a:r>
            <a:r>
              <a:rPr b="1" lang="en"/>
              <a:t>100Mbps</a:t>
            </a:r>
            <a:r>
              <a:rPr lang="en"/>
              <a:t> link will be </a:t>
            </a:r>
            <a:r>
              <a:rPr b="1" lang="en"/>
              <a:t>1</a:t>
            </a:r>
            <a:endParaRPr b="1"/>
          </a:p>
          <a:p>
            <a:pPr indent="-317500" lvl="0" marL="457200" rtl="0" algn="l">
              <a:spcBef>
                <a:spcPts val="0"/>
              </a:spcBef>
              <a:spcAft>
                <a:spcPts val="0"/>
              </a:spcAft>
              <a:buSzPts val="1400"/>
              <a:buChar char="●"/>
            </a:pPr>
            <a:r>
              <a:rPr lang="en"/>
              <a:t>Metric value of </a:t>
            </a:r>
            <a:r>
              <a:rPr b="1" lang="en"/>
              <a:t>1Gbps</a:t>
            </a:r>
            <a:r>
              <a:rPr lang="en"/>
              <a:t> link will be </a:t>
            </a:r>
            <a:r>
              <a:rPr b="1" lang="en"/>
              <a:t>1</a:t>
            </a:r>
            <a:endParaRPr b="1"/>
          </a:p>
          <a:p>
            <a:pPr indent="-317500" lvl="0" marL="457200" rtl="0" algn="l">
              <a:spcBef>
                <a:spcPts val="0"/>
              </a:spcBef>
              <a:spcAft>
                <a:spcPts val="0"/>
              </a:spcAft>
              <a:buSzPts val="1400"/>
              <a:buChar char="●"/>
            </a:pPr>
            <a:r>
              <a:rPr lang="en"/>
              <a:t>Metric value of </a:t>
            </a:r>
            <a:r>
              <a:rPr b="1" lang="en"/>
              <a:t>10Mbps</a:t>
            </a:r>
            <a:r>
              <a:rPr lang="en"/>
              <a:t> link will be </a:t>
            </a:r>
            <a:r>
              <a:rPr b="1" lang="en"/>
              <a:t>10</a:t>
            </a:r>
            <a:endParaRPr b="1"/>
          </a:p>
          <a:p>
            <a:pPr indent="-317500" lvl="0" marL="457200" rtl="0" algn="l">
              <a:spcBef>
                <a:spcPts val="0"/>
              </a:spcBef>
              <a:spcAft>
                <a:spcPts val="0"/>
              </a:spcAft>
              <a:buSzPts val="1400"/>
              <a:buChar char="●"/>
            </a:pPr>
            <a:r>
              <a:rPr lang="en"/>
              <a:t>Metric value of </a:t>
            </a:r>
            <a:r>
              <a:rPr b="1" lang="en"/>
              <a:t>1.54Mbps</a:t>
            </a:r>
            <a:r>
              <a:rPr lang="en"/>
              <a:t> serial link will be </a:t>
            </a:r>
            <a:r>
              <a:rPr b="1" lang="en"/>
              <a:t>64</a:t>
            </a:r>
            <a:endParaRPr b="1"/>
          </a:p>
          <a:p>
            <a:pPr indent="-317500" lvl="0" marL="457200" rtl="0" algn="l">
              <a:spcBef>
                <a:spcPts val="0"/>
              </a:spcBef>
              <a:spcAft>
                <a:spcPts val="0"/>
              </a:spcAft>
              <a:buSzPts val="1400"/>
              <a:buChar char="●"/>
            </a:pPr>
            <a:r>
              <a:t/>
            </a:r>
            <a:endParaRPr b="1"/>
          </a:p>
        </p:txBody>
      </p:sp>
      <p:sp>
        <p:nvSpPr>
          <p:cNvPr id="246" name="Google Shape;246;p46"/>
          <p:cNvSpPr txBox="1"/>
          <p:nvPr>
            <p:ph type="title"/>
          </p:nvPr>
        </p:nvSpPr>
        <p:spPr>
          <a:xfrm>
            <a:off x="826650" y="0"/>
            <a:ext cx="7490700" cy="521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3000">
                <a:latin typeface="Arial"/>
                <a:ea typeface="Arial"/>
                <a:cs typeface="Arial"/>
                <a:sym typeface="Arial"/>
              </a:rPr>
              <a:t>Calculate metrics to select </a:t>
            </a:r>
            <a:r>
              <a:rPr lang="en" sz="3000">
                <a:latin typeface="Arial"/>
                <a:ea typeface="Arial"/>
                <a:cs typeface="Arial"/>
                <a:sym typeface="Arial"/>
              </a:rPr>
              <a:t>shortest</a:t>
            </a:r>
            <a:r>
              <a:rPr lang="en" sz="3000">
                <a:latin typeface="Arial"/>
                <a:ea typeface="Arial"/>
                <a:cs typeface="Arial"/>
                <a:sym typeface="Arial"/>
              </a:rPr>
              <a:t> path</a:t>
            </a:r>
            <a:endParaRPr/>
          </a:p>
        </p:txBody>
      </p:sp>
      <p:pic>
        <p:nvPicPr>
          <p:cNvPr id="247" name="Google Shape;247;p46"/>
          <p:cNvPicPr preferRelativeResize="0"/>
          <p:nvPr/>
        </p:nvPicPr>
        <p:blipFill>
          <a:blip r:embed="rId3">
            <a:alphaModFix/>
          </a:blip>
          <a:stretch>
            <a:fillRect/>
          </a:stretch>
        </p:blipFill>
        <p:spPr>
          <a:xfrm>
            <a:off x="1103375" y="2759625"/>
            <a:ext cx="6895450" cy="18478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1" name="Shape 251"/>
        <p:cNvGrpSpPr/>
        <p:nvPr/>
      </p:nvGrpSpPr>
      <p:grpSpPr>
        <a:xfrm>
          <a:off x="0" y="0"/>
          <a:ext cx="0" cy="0"/>
          <a:chOff x="0" y="0"/>
          <a:chExt cx="0" cy="0"/>
        </a:xfrm>
      </p:grpSpPr>
      <p:sp>
        <p:nvSpPr>
          <p:cNvPr id="252" name="Google Shape;252;p47"/>
          <p:cNvSpPr txBox="1"/>
          <p:nvPr>
            <p:ph idx="2" type="body"/>
          </p:nvPr>
        </p:nvSpPr>
        <p:spPr>
          <a:xfrm>
            <a:off x="826650" y="521100"/>
            <a:ext cx="7490700" cy="42003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t/>
            </a:r>
            <a:endParaRPr b="1"/>
          </a:p>
        </p:txBody>
      </p:sp>
      <p:sp>
        <p:nvSpPr>
          <p:cNvPr id="253" name="Google Shape;253;p47"/>
          <p:cNvSpPr txBox="1"/>
          <p:nvPr>
            <p:ph type="title"/>
          </p:nvPr>
        </p:nvSpPr>
        <p:spPr>
          <a:xfrm>
            <a:off x="826650" y="0"/>
            <a:ext cx="7490700" cy="521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3000">
                <a:latin typeface="Arial"/>
                <a:ea typeface="Arial"/>
                <a:cs typeface="Arial"/>
                <a:sym typeface="Arial"/>
              </a:rPr>
              <a:t>OSPF Demo</a:t>
            </a:r>
            <a:endParaRPr/>
          </a:p>
        </p:txBody>
      </p:sp>
      <p:pic>
        <p:nvPicPr>
          <p:cNvPr id="254" name="Google Shape;254;p47"/>
          <p:cNvPicPr preferRelativeResize="0"/>
          <p:nvPr/>
        </p:nvPicPr>
        <p:blipFill>
          <a:blip r:embed="rId3">
            <a:alphaModFix/>
          </a:blip>
          <a:stretch>
            <a:fillRect/>
          </a:stretch>
        </p:blipFill>
        <p:spPr>
          <a:xfrm>
            <a:off x="826650" y="521100"/>
            <a:ext cx="7655076" cy="42003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8" name="Shape 258"/>
        <p:cNvGrpSpPr/>
        <p:nvPr/>
      </p:nvGrpSpPr>
      <p:grpSpPr>
        <a:xfrm>
          <a:off x="0" y="0"/>
          <a:ext cx="0" cy="0"/>
          <a:chOff x="0" y="0"/>
          <a:chExt cx="0" cy="0"/>
        </a:xfrm>
      </p:grpSpPr>
      <p:sp>
        <p:nvSpPr>
          <p:cNvPr id="259" name="Google Shape;259;p48"/>
          <p:cNvSpPr txBox="1"/>
          <p:nvPr>
            <p:ph type="title"/>
          </p:nvPr>
        </p:nvSpPr>
        <p:spPr>
          <a:xfrm>
            <a:off x="826650" y="0"/>
            <a:ext cx="7490700" cy="521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3000">
                <a:latin typeface="Arial"/>
                <a:ea typeface="Arial"/>
                <a:cs typeface="Arial"/>
                <a:sym typeface="Arial"/>
              </a:rPr>
              <a:t>References:</a:t>
            </a:r>
            <a:endParaRPr/>
          </a:p>
        </p:txBody>
      </p:sp>
      <p:sp>
        <p:nvSpPr>
          <p:cNvPr id="260" name="Google Shape;260;p48"/>
          <p:cNvSpPr txBox="1"/>
          <p:nvPr>
            <p:ph idx="2" type="body"/>
          </p:nvPr>
        </p:nvSpPr>
        <p:spPr>
          <a:xfrm>
            <a:off x="826700" y="521100"/>
            <a:ext cx="7490700" cy="4200300"/>
          </a:xfrm>
          <a:prstGeom prst="rect">
            <a:avLst/>
          </a:prstGeom>
        </p:spPr>
        <p:txBody>
          <a:bodyPr anchorCtr="0" anchor="t" bIns="91425" lIns="91425" spcFirstLastPara="1" rIns="91425" wrap="square" tIns="91425">
            <a:noAutofit/>
          </a:bodyPr>
          <a:lstStyle/>
          <a:p>
            <a:pPr indent="-304800" lvl="0" marL="457200" marR="0" rtl="0" algn="l">
              <a:lnSpc>
                <a:spcPct val="115000"/>
              </a:lnSpc>
              <a:spcBef>
                <a:spcPts val="0"/>
              </a:spcBef>
              <a:spcAft>
                <a:spcPts val="0"/>
              </a:spcAft>
              <a:buClr>
                <a:schemeClr val="dk1"/>
              </a:buClr>
              <a:buSzPts val="1200"/>
              <a:buFont typeface="Arial"/>
              <a:buAutoNum type="arabicPeriod"/>
            </a:pPr>
            <a:r>
              <a:rPr lang="en" u="sng">
                <a:solidFill>
                  <a:schemeClr val="hlink"/>
                </a:solidFill>
                <a:hlinkClick r:id="rId3"/>
              </a:rPr>
              <a:t>CCNA </a:t>
            </a:r>
            <a:r>
              <a:rPr lang="en" u="sng">
                <a:solidFill>
                  <a:schemeClr val="hlink"/>
                </a:solidFill>
                <a:hlinkClick r:id="rId4"/>
              </a:rPr>
              <a:t>certification</a:t>
            </a:r>
            <a:r>
              <a:rPr lang="en" u="sng">
                <a:solidFill>
                  <a:schemeClr val="hlink"/>
                </a:solidFill>
                <a:hlinkClick r:id="rId5"/>
              </a:rPr>
              <a:t> guide</a:t>
            </a:r>
            <a:endParaRPr/>
          </a:p>
          <a:p>
            <a:pPr indent="-317500" lvl="0" marL="457200" marR="0" rtl="0" algn="l">
              <a:lnSpc>
                <a:spcPct val="115000"/>
              </a:lnSpc>
              <a:spcBef>
                <a:spcPts val="0"/>
              </a:spcBef>
              <a:spcAft>
                <a:spcPts val="0"/>
              </a:spcAft>
              <a:buSzPts val="1400"/>
              <a:buAutoNum type="arabicPeriod"/>
            </a:pPr>
            <a:r>
              <a:rPr lang="en" u="sng">
                <a:solidFill>
                  <a:schemeClr val="hlink"/>
                </a:solidFill>
                <a:hlinkClick r:id="rId6"/>
              </a:rPr>
              <a:t>RFC_</a:t>
            </a:r>
            <a:r>
              <a:rPr lang="en" u="sng">
                <a:solidFill>
                  <a:schemeClr val="hlink"/>
                </a:solidFill>
                <a:hlinkClick r:id="rId7"/>
              </a:rPr>
              <a:t>2328</a:t>
            </a:r>
            <a:endParaRPr/>
          </a:p>
          <a:p>
            <a:pPr indent="-317500" lvl="0" marL="457200" marR="0" rtl="0" algn="l">
              <a:lnSpc>
                <a:spcPct val="115000"/>
              </a:lnSpc>
              <a:spcBef>
                <a:spcPts val="0"/>
              </a:spcBef>
              <a:spcAft>
                <a:spcPts val="0"/>
              </a:spcAft>
              <a:buSzPts val="1400"/>
              <a:buAutoNum type="arabicPeriod"/>
            </a:pPr>
            <a:r>
              <a:rPr lang="en"/>
              <a:t>Downloads:</a:t>
            </a:r>
            <a:endParaRPr/>
          </a:p>
          <a:p>
            <a:pPr indent="-317500" lvl="1" marL="914400" marR="0" rtl="0" algn="l">
              <a:lnSpc>
                <a:spcPct val="115000"/>
              </a:lnSpc>
              <a:spcBef>
                <a:spcPts val="0"/>
              </a:spcBef>
              <a:spcAft>
                <a:spcPts val="0"/>
              </a:spcAft>
              <a:buSzPts val="1400"/>
              <a:buAutoNum type="alphaLcPeriod"/>
            </a:pPr>
            <a:r>
              <a:rPr lang="en"/>
              <a:t>Router images for GNS3</a:t>
            </a:r>
            <a:endParaRPr/>
          </a:p>
          <a:p>
            <a:pPr indent="-317500" lvl="2" marL="1371600" marR="0" rtl="0" algn="l">
              <a:lnSpc>
                <a:spcPct val="115000"/>
              </a:lnSpc>
              <a:spcBef>
                <a:spcPts val="0"/>
              </a:spcBef>
              <a:spcAft>
                <a:spcPts val="0"/>
              </a:spcAft>
              <a:buSzPts val="1400"/>
              <a:buAutoNum type="romanLcPeriod"/>
            </a:pPr>
            <a:r>
              <a:rPr lang="en" u="sng">
                <a:solidFill>
                  <a:schemeClr val="hlink"/>
                </a:solidFill>
                <a:hlinkClick r:id="rId8"/>
              </a:rPr>
              <a:t>C3725</a:t>
            </a:r>
            <a:endParaRPr/>
          </a:p>
          <a:p>
            <a:pPr indent="-317500" lvl="2" marL="1371600" marR="0" rtl="0" algn="l">
              <a:lnSpc>
                <a:spcPct val="115000"/>
              </a:lnSpc>
              <a:spcBef>
                <a:spcPts val="0"/>
              </a:spcBef>
              <a:spcAft>
                <a:spcPts val="0"/>
              </a:spcAft>
              <a:buSzPts val="1400"/>
              <a:buAutoNum type="romanLcPeriod"/>
            </a:pPr>
            <a:r>
              <a:rPr lang="en" u="sng">
                <a:solidFill>
                  <a:schemeClr val="hlink"/>
                </a:solidFill>
                <a:hlinkClick r:id="rId9"/>
              </a:rPr>
              <a:t>C7200</a:t>
            </a:r>
            <a:endParaRPr/>
          </a:p>
          <a:p>
            <a:pPr indent="-342900" lvl="1" marL="914400" marR="0" rtl="0" algn="l">
              <a:lnSpc>
                <a:spcPct val="115000"/>
              </a:lnSpc>
              <a:spcBef>
                <a:spcPts val="0"/>
              </a:spcBef>
              <a:spcAft>
                <a:spcPts val="0"/>
              </a:spcAft>
              <a:buSzPts val="1800"/>
              <a:buAutoNum type="alphaLcPeriod"/>
            </a:pPr>
            <a:r>
              <a:rPr lang="en" sz="1800" u="sng">
                <a:solidFill>
                  <a:schemeClr val="hlink"/>
                </a:solidFill>
                <a:latin typeface="Arial"/>
                <a:ea typeface="Arial"/>
                <a:cs typeface="Arial"/>
                <a:sym typeface="Arial"/>
                <a:hlinkClick r:id="rId10"/>
              </a:rPr>
              <a:t>ospf_test_operations/</a:t>
            </a:r>
            <a:endParaRPr sz="1800"/>
          </a:p>
          <a:p>
            <a:pPr indent="0" lvl="0" marL="0" marR="0" rtl="0" algn="l">
              <a:lnSpc>
                <a:spcPct val="115000"/>
              </a:lnSpc>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4" name="Shape 264"/>
        <p:cNvGrpSpPr/>
        <p:nvPr/>
      </p:nvGrpSpPr>
      <p:grpSpPr>
        <a:xfrm>
          <a:off x="0" y="0"/>
          <a:ext cx="0" cy="0"/>
          <a:chOff x="0" y="0"/>
          <a:chExt cx="0" cy="0"/>
        </a:xfrm>
      </p:grpSpPr>
      <p:sp>
        <p:nvSpPr>
          <p:cNvPr id="265" name="Google Shape;265;p49"/>
          <p:cNvSpPr txBox="1"/>
          <p:nvPr>
            <p:ph type="title"/>
          </p:nvPr>
        </p:nvSpPr>
        <p:spPr>
          <a:xfrm>
            <a:off x="826650" y="1704884"/>
            <a:ext cx="7490700" cy="1063200"/>
          </a:xfrm>
          <a:prstGeom prst="rect">
            <a:avLst/>
          </a:prstGeom>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b="1" lang="en" sz="4800"/>
              <a:t>Thank you</a:t>
            </a:r>
            <a:endParaRPr b="1" sz="4800"/>
          </a:p>
          <a:p>
            <a:pPr indent="0" lvl="0" marL="0" rtl="0" algn="ctr">
              <a:spcBef>
                <a:spcPts val="0"/>
              </a:spcBef>
              <a:spcAft>
                <a:spcPts val="0"/>
              </a:spcAft>
              <a:buNone/>
            </a:pPr>
            <a:r>
              <a:t/>
            </a:r>
            <a:endParaRPr/>
          </a:p>
        </p:txBody>
      </p:sp>
      <p:sp>
        <p:nvSpPr>
          <p:cNvPr id="266" name="Google Shape;266;p49"/>
          <p:cNvSpPr txBox="1"/>
          <p:nvPr/>
        </p:nvSpPr>
        <p:spPr>
          <a:xfrm>
            <a:off x="1789650" y="2768075"/>
            <a:ext cx="5564700" cy="855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Proxima Nova"/>
                <a:ea typeface="Proxima Nova"/>
                <a:cs typeface="Proxima Nova"/>
                <a:sym typeface="Proxima Nova"/>
              </a:rPr>
              <a:t>Vishwanath Jadhav</a:t>
            </a:r>
            <a:endParaRPr b="1" sz="1800">
              <a:latin typeface="Proxima Nova"/>
              <a:ea typeface="Proxima Nova"/>
              <a:cs typeface="Proxima Nova"/>
              <a:sym typeface="Proxima Nova"/>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7" name="Shape 177"/>
        <p:cNvGrpSpPr/>
        <p:nvPr/>
      </p:nvGrpSpPr>
      <p:grpSpPr>
        <a:xfrm>
          <a:off x="0" y="0"/>
          <a:ext cx="0" cy="0"/>
          <a:chOff x="0" y="0"/>
          <a:chExt cx="0" cy="0"/>
        </a:xfrm>
      </p:grpSpPr>
      <p:sp>
        <p:nvSpPr>
          <p:cNvPr id="178" name="Google Shape;178;p35"/>
          <p:cNvSpPr txBox="1"/>
          <p:nvPr>
            <p:ph type="title"/>
          </p:nvPr>
        </p:nvSpPr>
        <p:spPr>
          <a:xfrm>
            <a:off x="826650" y="0"/>
            <a:ext cx="7490700" cy="714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latin typeface="Arial"/>
                <a:ea typeface="Arial"/>
                <a:cs typeface="Arial"/>
                <a:sym typeface="Arial"/>
              </a:rPr>
              <a:t>Table Of Contents</a:t>
            </a:r>
            <a:endParaRPr b="1">
              <a:latin typeface="Arial"/>
              <a:ea typeface="Arial"/>
              <a:cs typeface="Arial"/>
              <a:sym typeface="Arial"/>
            </a:endParaRPr>
          </a:p>
        </p:txBody>
      </p:sp>
      <p:sp>
        <p:nvSpPr>
          <p:cNvPr id="179" name="Google Shape;179;p35"/>
          <p:cNvSpPr txBox="1"/>
          <p:nvPr>
            <p:ph idx="2" type="body"/>
          </p:nvPr>
        </p:nvSpPr>
        <p:spPr>
          <a:xfrm>
            <a:off x="826700" y="669225"/>
            <a:ext cx="7490700" cy="384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b="1" sz="1200">
              <a:solidFill>
                <a:srgbClr val="000000"/>
              </a:solidFill>
              <a:latin typeface="Arial"/>
              <a:ea typeface="Arial"/>
              <a:cs typeface="Arial"/>
              <a:sym typeface="Arial"/>
            </a:endParaRPr>
          </a:p>
          <a:p>
            <a:pPr indent="-342900" lvl="0" marL="457200" rtl="0" algn="l">
              <a:spcBef>
                <a:spcPts val="0"/>
              </a:spcBef>
              <a:spcAft>
                <a:spcPts val="0"/>
              </a:spcAft>
              <a:buClr>
                <a:srgbClr val="000000"/>
              </a:buClr>
              <a:buSzPts val="1800"/>
              <a:buFont typeface="Arial"/>
              <a:buChar char="●"/>
            </a:pPr>
            <a:r>
              <a:rPr b="1" lang="en" sz="1800">
                <a:solidFill>
                  <a:srgbClr val="000000"/>
                </a:solidFill>
                <a:latin typeface="Arial"/>
                <a:ea typeface="Arial"/>
                <a:cs typeface="Arial"/>
                <a:sym typeface="Arial"/>
              </a:rPr>
              <a:t>Dynamic routing protocols</a:t>
            </a:r>
            <a:endParaRPr b="1" sz="1800">
              <a:solidFill>
                <a:srgbClr val="000000"/>
              </a:solidFill>
              <a:latin typeface="Arial"/>
              <a:ea typeface="Arial"/>
              <a:cs typeface="Arial"/>
              <a:sym typeface="Arial"/>
            </a:endParaRPr>
          </a:p>
          <a:p>
            <a:pPr indent="-342900" lvl="0" marL="457200" rtl="0" algn="l">
              <a:spcBef>
                <a:spcPts val="0"/>
              </a:spcBef>
              <a:spcAft>
                <a:spcPts val="0"/>
              </a:spcAft>
              <a:buClr>
                <a:srgbClr val="000000"/>
              </a:buClr>
              <a:buSzPts val="1800"/>
              <a:buFont typeface="Arial"/>
              <a:buChar char="●"/>
            </a:pPr>
            <a:r>
              <a:rPr b="1" lang="en" sz="1800">
                <a:latin typeface="Arial"/>
                <a:ea typeface="Arial"/>
                <a:cs typeface="Arial"/>
                <a:sym typeface="Arial"/>
              </a:rPr>
              <a:t>Dynamic routing protocol basics</a:t>
            </a:r>
            <a:endParaRPr b="1" sz="1800">
              <a:solidFill>
                <a:srgbClr val="000000"/>
              </a:solidFill>
              <a:latin typeface="Arial"/>
              <a:ea typeface="Arial"/>
              <a:cs typeface="Arial"/>
              <a:sym typeface="Arial"/>
            </a:endParaRPr>
          </a:p>
          <a:p>
            <a:pPr indent="-342900" lvl="0" marL="457200" rtl="0" algn="l">
              <a:spcBef>
                <a:spcPts val="0"/>
              </a:spcBef>
              <a:spcAft>
                <a:spcPts val="0"/>
              </a:spcAft>
              <a:buClr>
                <a:srgbClr val="000000"/>
              </a:buClr>
              <a:buSzPts val="1800"/>
              <a:buFont typeface="Arial"/>
              <a:buChar char="●"/>
            </a:pPr>
            <a:r>
              <a:rPr b="1" lang="en" sz="1800">
                <a:solidFill>
                  <a:srgbClr val="000000"/>
                </a:solidFill>
                <a:latin typeface="Arial"/>
                <a:ea typeface="Arial"/>
                <a:cs typeface="Arial"/>
                <a:sym typeface="Arial"/>
              </a:rPr>
              <a:t>OSPF protocol</a:t>
            </a:r>
            <a:endParaRPr b="1" sz="1800">
              <a:solidFill>
                <a:srgbClr val="000000"/>
              </a:solidFill>
              <a:latin typeface="Arial"/>
              <a:ea typeface="Arial"/>
              <a:cs typeface="Arial"/>
              <a:sym typeface="Arial"/>
            </a:endParaRPr>
          </a:p>
          <a:p>
            <a:pPr indent="-342900" lvl="0" marL="457200" rtl="0" algn="l">
              <a:spcBef>
                <a:spcPts val="0"/>
              </a:spcBef>
              <a:spcAft>
                <a:spcPts val="0"/>
              </a:spcAft>
              <a:buClr>
                <a:srgbClr val="000000"/>
              </a:buClr>
              <a:buSzPts val="1800"/>
              <a:buFont typeface="Arial"/>
              <a:buChar char="●"/>
            </a:pPr>
            <a:r>
              <a:rPr b="1" lang="en" sz="1800">
                <a:solidFill>
                  <a:srgbClr val="000000"/>
                </a:solidFill>
                <a:latin typeface="Arial"/>
                <a:ea typeface="Arial"/>
                <a:cs typeface="Arial"/>
                <a:sym typeface="Arial"/>
              </a:rPr>
              <a:t>OSPF terminology</a:t>
            </a:r>
            <a:endParaRPr b="1" sz="1800">
              <a:solidFill>
                <a:srgbClr val="000000"/>
              </a:solidFill>
              <a:latin typeface="Arial"/>
              <a:ea typeface="Arial"/>
              <a:cs typeface="Arial"/>
              <a:sym typeface="Arial"/>
            </a:endParaRPr>
          </a:p>
          <a:p>
            <a:pPr indent="-342900" lvl="0" marL="457200" rtl="0" algn="l">
              <a:spcBef>
                <a:spcPts val="0"/>
              </a:spcBef>
              <a:spcAft>
                <a:spcPts val="0"/>
              </a:spcAft>
              <a:buClr>
                <a:srgbClr val="000000"/>
              </a:buClr>
              <a:buSzPts val="1800"/>
              <a:buFont typeface="Arial"/>
              <a:buChar char="●"/>
            </a:pPr>
            <a:r>
              <a:rPr b="1" lang="en" sz="1800">
                <a:solidFill>
                  <a:srgbClr val="000000"/>
                </a:solidFill>
                <a:latin typeface="Arial"/>
                <a:ea typeface="Arial"/>
                <a:cs typeface="Arial"/>
                <a:sym typeface="Arial"/>
              </a:rPr>
              <a:t>OSPF 7 States</a:t>
            </a:r>
            <a:endParaRPr b="1" sz="1800">
              <a:solidFill>
                <a:srgbClr val="000000"/>
              </a:solidFill>
              <a:latin typeface="Arial"/>
              <a:ea typeface="Arial"/>
              <a:cs typeface="Arial"/>
              <a:sym typeface="Arial"/>
            </a:endParaRPr>
          </a:p>
          <a:p>
            <a:pPr indent="-342900" lvl="0" marL="457200" rtl="0" algn="l">
              <a:spcBef>
                <a:spcPts val="0"/>
              </a:spcBef>
              <a:spcAft>
                <a:spcPts val="0"/>
              </a:spcAft>
              <a:buClr>
                <a:srgbClr val="000000"/>
              </a:buClr>
              <a:buSzPts val="1800"/>
              <a:buFont typeface="Arial"/>
              <a:buChar char="●"/>
            </a:pPr>
            <a:r>
              <a:rPr b="1" lang="en" sz="1800">
                <a:solidFill>
                  <a:srgbClr val="000000"/>
                </a:solidFill>
                <a:latin typeface="Arial"/>
                <a:ea typeface="Arial"/>
                <a:cs typeface="Arial"/>
                <a:sym typeface="Arial"/>
              </a:rPr>
              <a:t>DR/BDR election</a:t>
            </a:r>
            <a:endParaRPr b="1" sz="1800">
              <a:solidFill>
                <a:srgbClr val="000000"/>
              </a:solidFill>
              <a:latin typeface="Arial"/>
              <a:ea typeface="Arial"/>
              <a:cs typeface="Arial"/>
              <a:sym typeface="Arial"/>
            </a:endParaRPr>
          </a:p>
          <a:p>
            <a:pPr indent="-342900" lvl="0" marL="457200" rtl="0" algn="l">
              <a:spcBef>
                <a:spcPts val="0"/>
              </a:spcBef>
              <a:spcAft>
                <a:spcPts val="0"/>
              </a:spcAft>
              <a:buClr>
                <a:srgbClr val="000000"/>
              </a:buClr>
              <a:buSzPts val="1800"/>
              <a:buFont typeface="Arial"/>
              <a:buChar char="●"/>
            </a:pPr>
            <a:r>
              <a:rPr b="1" lang="en" sz="1800">
                <a:solidFill>
                  <a:srgbClr val="000000"/>
                </a:solidFill>
                <a:latin typeface="Arial"/>
                <a:ea typeface="Arial"/>
                <a:cs typeface="Arial"/>
                <a:sym typeface="Arial"/>
              </a:rPr>
              <a:t>Calculate metrics to </a:t>
            </a:r>
            <a:r>
              <a:rPr b="1" lang="en" sz="1800">
                <a:solidFill>
                  <a:srgbClr val="000000"/>
                </a:solidFill>
                <a:latin typeface="Arial"/>
                <a:ea typeface="Arial"/>
                <a:cs typeface="Arial"/>
                <a:sym typeface="Arial"/>
              </a:rPr>
              <a:t>select</a:t>
            </a:r>
            <a:r>
              <a:rPr b="1" lang="en" sz="1800">
                <a:solidFill>
                  <a:srgbClr val="000000"/>
                </a:solidFill>
                <a:latin typeface="Arial"/>
                <a:ea typeface="Arial"/>
                <a:cs typeface="Arial"/>
                <a:sym typeface="Arial"/>
              </a:rPr>
              <a:t> the shortest path</a:t>
            </a:r>
            <a:endParaRPr b="1" sz="1800">
              <a:solidFill>
                <a:srgbClr val="000000"/>
              </a:solidFill>
              <a:latin typeface="Arial"/>
              <a:ea typeface="Arial"/>
              <a:cs typeface="Arial"/>
              <a:sym typeface="Arial"/>
            </a:endParaRPr>
          </a:p>
          <a:p>
            <a:pPr indent="-342900" lvl="0" marL="457200" rtl="0" algn="l">
              <a:spcBef>
                <a:spcPts val="0"/>
              </a:spcBef>
              <a:spcAft>
                <a:spcPts val="0"/>
              </a:spcAft>
              <a:buClr>
                <a:srgbClr val="000000"/>
              </a:buClr>
              <a:buSzPts val="1800"/>
              <a:buFont typeface="Arial"/>
              <a:buChar char="●"/>
            </a:pPr>
            <a:r>
              <a:rPr b="1" lang="en" sz="1800">
                <a:solidFill>
                  <a:srgbClr val="000000"/>
                </a:solidFill>
                <a:latin typeface="Arial"/>
                <a:ea typeface="Arial"/>
                <a:cs typeface="Arial"/>
                <a:sym typeface="Arial"/>
              </a:rPr>
              <a:t>Demo OSPF on GNS3</a:t>
            </a:r>
            <a:endParaRPr b="1" sz="1800">
              <a:solidFill>
                <a:srgbClr val="000000"/>
              </a:solidFill>
              <a:latin typeface="Arial"/>
              <a:ea typeface="Arial"/>
              <a:cs typeface="Arial"/>
              <a:sym typeface="Arial"/>
            </a:endParaRPr>
          </a:p>
          <a:p>
            <a:pPr indent="-342900" lvl="0" marL="457200" rtl="0" algn="l">
              <a:spcBef>
                <a:spcPts val="0"/>
              </a:spcBef>
              <a:spcAft>
                <a:spcPts val="0"/>
              </a:spcAft>
              <a:buClr>
                <a:srgbClr val="000000"/>
              </a:buClr>
              <a:buSzPts val="1800"/>
              <a:buFont typeface="Arial"/>
              <a:buChar char="●"/>
            </a:pPr>
            <a:r>
              <a:rPr b="1" lang="en" sz="1800">
                <a:solidFill>
                  <a:srgbClr val="000000"/>
                </a:solidFill>
                <a:latin typeface="Arial"/>
                <a:ea typeface="Arial"/>
                <a:cs typeface="Arial"/>
                <a:sym typeface="Arial"/>
              </a:rPr>
              <a:t>References</a:t>
            </a:r>
            <a:endParaRPr b="1" sz="1200">
              <a:solidFill>
                <a:srgbClr val="000000"/>
              </a:solidFill>
              <a:latin typeface="Arial"/>
              <a:ea typeface="Arial"/>
              <a:cs typeface="Arial"/>
              <a:sym typeface="Arial"/>
            </a:endParaRPr>
          </a:p>
          <a:p>
            <a:pPr indent="0" lvl="0" marL="0" rtl="0" algn="l">
              <a:spcBef>
                <a:spcPts val="0"/>
              </a:spcBef>
              <a:spcAft>
                <a:spcPts val="0"/>
              </a:spcAft>
              <a:buNone/>
            </a:pPr>
            <a:r>
              <a:t/>
            </a:r>
            <a:endParaRPr sz="1150">
              <a:solidFill>
                <a:srgbClr val="252525"/>
              </a:solidFill>
              <a:highlight>
                <a:srgbClr val="FFFFFF"/>
              </a:highlight>
              <a:latin typeface="Arial"/>
              <a:ea typeface="Arial"/>
              <a:cs typeface="Arial"/>
              <a:sym typeface="Arial"/>
            </a:endParaRPr>
          </a:p>
          <a:p>
            <a:pPr indent="0" lvl="0" marL="0" rtl="0" algn="l">
              <a:spcBef>
                <a:spcPts val="2100"/>
              </a:spcBef>
              <a:spcAft>
                <a:spcPts val="0"/>
              </a:spcAft>
              <a:buNone/>
            </a:pPr>
            <a:r>
              <a:t/>
            </a:r>
            <a:endParaRPr sz="1400">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3" name="Shape 183"/>
        <p:cNvGrpSpPr/>
        <p:nvPr/>
      </p:nvGrpSpPr>
      <p:grpSpPr>
        <a:xfrm>
          <a:off x="0" y="0"/>
          <a:ext cx="0" cy="0"/>
          <a:chOff x="0" y="0"/>
          <a:chExt cx="0" cy="0"/>
        </a:xfrm>
      </p:grpSpPr>
      <p:sp>
        <p:nvSpPr>
          <p:cNvPr id="184" name="Google Shape;184;p36"/>
          <p:cNvSpPr txBox="1"/>
          <p:nvPr>
            <p:ph idx="1" type="body"/>
          </p:nvPr>
        </p:nvSpPr>
        <p:spPr>
          <a:xfrm>
            <a:off x="685800" y="642950"/>
            <a:ext cx="7770900" cy="1341600"/>
          </a:xfrm>
          <a:prstGeom prst="rect">
            <a:avLst/>
          </a:prstGeom>
        </p:spPr>
        <p:txBody>
          <a:bodyPr anchorCtr="0" anchor="t" bIns="91425" lIns="91425" spcFirstLastPara="1" rIns="91425" wrap="square" tIns="91425">
            <a:noAutofit/>
          </a:bodyPr>
          <a:lstStyle/>
          <a:p>
            <a:pPr indent="-323850" lvl="0" marL="457200" rtl="0" algn="l">
              <a:lnSpc>
                <a:spcPct val="115000"/>
              </a:lnSpc>
              <a:spcBef>
                <a:spcPts val="0"/>
              </a:spcBef>
              <a:spcAft>
                <a:spcPts val="0"/>
              </a:spcAft>
              <a:buSzPts val="1500"/>
              <a:buChar char="●"/>
            </a:pPr>
            <a:r>
              <a:rPr lang="en" sz="1500">
                <a:solidFill>
                  <a:schemeClr val="dk1"/>
                </a:solidFill>
              </a:rPr>
              <a:t>Interior Gateway Protocols (IGP) is used to exchange routing information in the same autonomous system(AS). Eg: RIP, OSPF</a:t>
            </a:r>
            <a:endParaRPr sz="1500">
              <a:solidFill>
                <a:schemeClr val="dk1"/>
              </a:solidFill>
            </a:endParaRPr>
          </a:p>
          <a:p>
            <a:pPr indent="-323850" lvl="0" marL="457200" rtl="0" algn="l">
              <a:lnSpc>
                <a:spcPct val="115000"/>
              </a:lnSpc>
              <a:spcBef>
                <a:spcPts val="0"/>
              </a:spcBef>
              <a:spcAft>
                <a:spcPts val="0"/>
              </a:spcAft>
              <a:buSzPts val="1500"/>
              <a:buChar char="●"/>
            </a:pPr>
            <a:r>
              <a:rPr lang="en" sz="1500">
                <a:solidFill>
                  <a:schemeClr val="dk1"/>
                </a:solidFill>
              </a:rPr>
              <a:t>Exterior Gateway Protocols (EGP) is  used to exchange routing information in the different autonomous system(AS). Eg: BGP </a:t>
            </a:r>
            <a:endParaRPr/>
          </a:p>
        </p:txBody>
      </p:sp>
      <p:sp>
        <p:nvSpPr>
          <p:cNvPr id="185" name="Google Shape;185;p36"/>
          <p:cNvSpPr txBox="1"/>
          <p:nvPr>
            <p:ph type="title"/>
          </p:nvPr>
        </p:nvSpPr>
        <p:spPr>
          <a:xfrm>
            <a:off x="685800" y="0"/>
            <a:ext cx="7770900" cy="5841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3000">
                <a:latin typeface="Arial"/>
                <a:ea typeface="Arial"/>
                <a:cs typeface="Arial"/>
                <a:sym typeface="Arial"/>
              </a:rPr>
              <a:t>Dynamic routing protocols</a:t>
            </a:r>
            <a:endParaRPr sz="3000">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9" name="Shape 189"/>
        <p:cNvGrpSpPr/>
        <p:nvPr/>
      </p:nvGrpSpPr>
      <p:grpSpPr>
        <a:xfrm>
          <a:off x="0" y="0"/>
          <a:ext cx="0" cy="0"/>
          <a:chOff x="0" y="0"/>
          <a:chExt cx="0" cy="0"/>
        </a:xfrm>
      </p:grpSpPr>
      <p:sp>
        <p:nvSpPr>
          <p:cNvPr id="190" name="Google Shape;190;p37"/>
          <p:cNvSpPr txBox="1"/>
          <p:nvPr>
            <p:ph type="title"/>
          </p:nvPr>
        </p:nvSpPr>
        <p:spPr>
          <a:xfrm>
            <a:off x="826650" y="0"/>
            <a:ext cx="7490700" cy="521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3000">
                <a:latin typeface="Arial"/>
                <a:ea typeface="Arial"/>
                <a:cs typeface="Arial"/>
                <a:sym typeface="Arial"/>
              </a:rPr>
              <a:t>Dynamic routing protocol basics</a:t>
            </a:r>
            <a:endParaRPr/>
          </a:p>
        </p:txBody>
      </p:sp>
      <p:sp>
        <p:nvSpPr>
          <p:cNvPr id="191" name="Google Shape;191;p37"/>
          <p:cNvSpPr txBox="1"/>
          <p:nvPr>
            <p:ph idx="2" type="body"/>
          </p:nvPr>
        </p:nvSpPr>
        <p:spPr>
          <a:xfrm>
            <a:off x="826700" y="521100"/>
            <a:ext cx="7490700" cy="4200300"/>
          </a:xfrm>
          <a:prstGeom prst="rect">
            <a:avLst/>
          </a:prstGeom>
        </p:spPr>
        <p:txBody>
          <a:bodyPr anchorCtr="0" anchor="t" bIns="91425" lIns="91425" spcFirstLastPara="1" rIns="91425" wrap="square" tIns="91425">
            <a:noAutofit/>
          </a:bodyPr>
          <a:lstStyle/>
          <a:p>
            <a:pPr indent="-304800" lvl="0" marL="457200" marR="0" rtl="0" algn="l">
              <a:lnSpc>
                <a:spcPct val="115000"/>
              </a:lnSpc>
              <a:spcBef>
                <a:spcPts val="0"/>
              </a:spcBef>
              <a:spcAft>
                <a:spcPts val="0"/>
              </a:spcAft>
              <a:buClr>
                <a:schemeClr val="dk1"/>
              </a:buClr>
              <a:buSzPts val="1200"/>
              <a:buFont typeface="Arial"/>
              <a:buAutoNum type="arabicPeriod"/>
            </a:pPr>
            <a:r>
              <a:rPr lang="en"/>
              <a:t>Routing Protocol Clases</a:t>
            </a:r>
            <a:endParaRPr/>
          </a:p>
          <a:p>
            <a:pPr indent="-317500" lvl="1" marL="914400" marR="0" rtl="0" algn="l">
              <a:lnSpc>
                <a:spcPct val="115000"/>
              </a:lnSpc>
              <a:spcBef>
                <a:spcPts val="0"/>
              </a:spcBef>
              <a:spcAft>
                <a:spcPts val="0"/>
              </a:spcAft>
              <a:buSzPts val="1400"/>
              <a:buAutoNum type="alphaLcPeriod"/>
            </a:pPr>
            <a:r>
              <a:rPr lang="en"/>
              <a:t>Distance Vector:</a:t>
            </a:r>
            <a:endParaRPr/>
          </a:p>
          <a:p>
            <a:pPr indent="-317500" lvl="2" marL="1371600" marR="0" rtl="0" algn="l">
              <a:lnSpc>
                <a:spcPct val="115000"/>
              </a:lnSpc>
              <a:spcBef>
                <a:spcPts val="0"/>
              </a:spcBef>
              <a:spcAft>
                <a:spcPts val="0"/>
              </a:spcAft>
              <a:buSzPts val="1400"/>
              <a:buAutoNum type="romanLcPeriod"/>
            </a:pPr>
            <a:r>
              <a:rPr lang="en"/>
              <a:t>Best path for the remote network is chosen based on number of hops, link speed and direction to the remote network.</a:t>
            </a:r>
            <a:endParaRPr/>
          </a:p>
          <a:p>
            <a:pPr indent="-317500" lvl="2" marL="1371600" marR="0" rtl="0" algn="l">
              <a:lnSpc>
                <a:spcPct val="115000"/>
              </a:lnSpc>
              <a:spcBef>
                <a:spcPts val="0"/>
              </a:spcBef>
              <a:spcAft>
                <a:spcPts val="0"/>
              </a:spcAft>
              <a:buSzPts val="1400"/>
              <a:buAutoNum type="romanLcPeriod"/>
            </a:pPr>
            <a:r>
              <a:rPr lang="en"/>
              <a:t>Distance vector routing protocol periodically sends entire routing table to directly connected neighbours. Eg: RIP, IGRP.</a:t>
            </a:r>
            <a:endParaRPr/>
          </a:p>
          <a:p>
            <a:pPr indent="-317500" lvl="1" marL="914400" marR="0" rtl="0" algn="l">
              <a:lnSpc>
                <a:spcPct val="115000"/>
              </a:lnSpc>
              <a:spcBef>
                <a:spcPts val="0"/>
              </a:spcBef>
              <a:spcAft>
                <a:spcPts val="0"/>
              </a:spcAft>
              <a:buSzPts val="1400"/>
              <a:buAutoNum type="alphaLcPeriod"/>
            </a:pPr>
            <a:r>
              <a:rPr lang="en"/>
              <a:t>Link State:</a:t>
            </a:r>
            <a:endParaRPr/>
          </a:p>
          <a:p>
            <a:pPr indent="-317500" lvl="2" marL="1371600" marR="0" rtl="0" algn="l">
              <a:lnSpc>
                <a:spcPct val="115000"/>
              </a:lnSpc>
              <a:spcBef>
                <a:spcPts val="0"/>
              </a:spcBef>
              <a:spcAft>
                <a:spcPts val="0"/>
              </a:spcAft>
              <a:buSzPts val="1400"/>
              <a:buAutoNum type="romanLcPeriod"/>
            </a:pPr>
            <a:r>
              <a:rPr lang="en"/>
              <a:t>These protocols are SPF (Shortest Path First Protocols).</a:t>
            </a:r>
            <a:endParaRPr/>
          </a:p>
          <a:p>
            <a:pPr indent="-317500" lvl="2" marL="1371600" marR="0" rtl="0" algn="l">
              <a:lnSpc>
                <a:spcPct val="115000"/>
              </a:lnSpc>
              <a:spcBef>
                <a:spcPts val="0"/>
              </a:spcBef>
              <a:spcAft>
                <a:spcPts val="0"/>
              </a:spcAft>
              <a:buSzPts val="1400"/>
              <a:buAutoNum type="romanLcPeriod"/>
            </a:pPr>
            <a:r>
              <a:rPr lang="en"/>
              <a:t>Three Different Tables:</a:t>
            </a:r>
            <a:endParaRPr/>
          </a:p>
          <a:p>
            <a:pPr indent="-317500" lvl="3" marL="1828800" marR="0" rtl="0" algn="l">
              <a:lnSpc>
                <a:spcPct val="115000"/>
              </a:lnSpc>
              <a:spcBef>
                <a:spcPts val="0"/>
              </a:spcBef>
              <a:spcAft>
                <a:spcPts val="0"/>
              </a:spcAft>
              <a:buSzPts val="1400"/>
              <a:buAutoNum type="arabicPeriod"/>
            </a:pPr>
            <a:r>
              <a:rPr lang="en"/>
              <a:t>Table-1. Keeps the track of directly attached routers.</a:t>
            </a:r>
            <a:endParaRPr/>
          </a:p>
          <a:p>
            <a:pPr indent="-317500" lvl="3" marL="1828800" marR="0" rtl="0" algn="l">
              <a:lnSpc>
                <a:spcPct val="115000"/>
              </a:lnSpc>
              <a:spcBef>
                <a:spcPts val="0"/>
              </a:spcBef>
              <a:spcAft>
                <a:spcPts val="0"/>
              </a:spcAft>
              <a:buSzPts val="1400"/>
              <a:buAutoNum type="arabicPeriod"/>
            </a:pPr>
            <a:r>
              <a:rPr lang="en"/>
              <a:t>Table-2. Keeps the topology of entire network.</a:t>
            </a:r>
            <a:endParaRPr/>
          </a:p>
          <a:p>
            <a:pPr indent="-317500" lvl="3" marL="1828800" marR="0" rtl="0" algn="l">
              <a:lnSpc>
                <a:spcPct val="115000"/>
              </a:lnSpc>
              <a:spcBef>
                <a:spcPts val="0"/>
              </a:spcBef>
              <a:spcAft>
                <a:spcPts val="0"/>
              </a:spcAft>
              <a:buSzPts val="1400"/>
              <a:buAutoNum type="arabicPeriod"/>
            </a:pPr>
            <a:r>
              <a:rPr lang="en"/>
              <a:t>Table-3. Routing table.</a:t>
            </a:r>
            <a:endParaRPr/>
          </a:p>
          <a:p>
            <a:pPr indent="-317500" lvl="2" marL="1371600" marR="0" rtl="0" algn="l">
              <a:lnSpc>
                <a:spcPct val="115000"/>
              </a:lnSpc>
              <a:spcBef>
                <a:spcPts val="0"/>
              </a:spcBef>
              <a:spcAft>
                <a:spcPts val="0"/>
              </a:spcAft>
              <a:buSzPts val="1400"/>
              <a:buAutoNum type="romanLcPeriod"/>
            </a:pPr>
            <a:r>
              <a:rPr lang="en"/>
              <a:t>Link state do not exchange routing tables periodically, instead it share link-state info, sends update using keepalive messages to maintain neighborship with the routers. Eg: OSPF, ISIS</a:t>
            </a:r>
            <a:endParaRPr/>
          </a:p>
          <a:p>
            <a:pPr indent="0" lvl="0" marL="0" marR="0" rtl="0" algn="l">
              <a:lnSpc>
                <a:spcPct val="115000"/>
              </a:lnSpc>
              <a:spcBef>
                <a:spcPts val="0"/>
              </a:spcBef>
              <a:spcAft>
                <a:spcPts val="0"/>
              </a:spcAft>
              <a:buNone/>
            </a:pPr>
            <a:r>
              <a:t/>
            </a:r>
            <a:endParaRPr/>
          </a:p>
          <a:p>
            <a:pPr indent="0" lvl="0" marL="0" marR="0" rtl="0" algn="l">
              <a:lnSpc>
                <a:spcPct val="115000"/>
              </a:lnSpc>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5" name="Shape 195"/>
        <p:cNvGrpSpPr/>
        <p:nvPr/>
      </p:nvGrpSpPr>
      <p:grpSpPr>
        <a:xfrm>
          <a:off x="0" y="0"/>
          <a:ext cx="0" cy="0"/>
          <a:chOff x="0" y="0"/>
          <a:chExt cx="0" cy="0"/>
        </a:xfrm>
      </p:grpSpPr>
      <p:sp>
        <p:nvSpPr>
          <p:cNvPr id="196" name="Google Shape;196;p38"/>
          <p:cNvSpPr txBox="1"/>
          <p:nvPr>
            <p:ph idx="2" type="body"/>
          </p:nvPr>
        </p:nvSpPr>
        <p:spPr>
          <a:xfrm>
            <a:off x="826700" y="521100"/>
            <a:ext cx="7490700" cy="4200300"/>
          </a:xfrm>
          <a:prstGeom prst="rect">
            <a:avLst/>
          </a:prstGeom>
        </p:spPr>
        <p:txBody>
          <a:bodyPr anchorCtr="0" anchor="t" bIns="91425" lIns="91425" spcFirstLastPara="1" rIns="91425" wrap="square" tIns="91425">
            <a:noAutofit/>
          </a:bodyPr>
          <a:lstStyle/>
          <a:p>
            <a:pPr indent="-304800" lvl="0" marL="457200" marR="0" rtl="0" algn="l">
              <a:lnSpc>
                <a:spcPct val="115000"/>
              </a:lnSpc>
              <a:spcBef>
                <a:spcPts val="0"/>
              </a:spcBef>
              <a:spcAft>
                <a:spcPts val="0"/>
              </a:spcAft>
              <a:buClr>
                <a:schemeClr val="dk1"/>
              </a:buClr>
              <a:buSzPts val="1200"/>
              <a:buFont typeface="Arial"/>
              <a:buAutoNum type="arabicPeriod"/>
            </a:pPr>
            <a:r>
              <a:rPr lang="en"/>
              <a:t>Routing Protocol Clases</a:t>
            </a:r>
            <a:endParaRPr/>
          </a:p>
          <a:p>
            <a:pPr indent="-317500" lvl="1" marL="914400" marR="0" rtl="0" algn="l">
              <a:lnSpc>
                <a:spcPct val="115000"/>
              </a:lnSpc>
              <a:spcBef>
                <a:spcPts val="0"/>
              </a:spcBef>
              <a:spcAft>
                <a:spcPts val="0"/>
              </a:spcAft>
              <a:buSzPts val="1400"/>
              <a:buAutoNum type="alphaLcPeriod"/>
            </a:pPr>
            <a:r>
              <a:rPr lang="en"/>
              <a:t>Advance distance vector:</a:t>
            </a:r>
            <a:endParaRPr/>
          </a:p>
          <a:p>
            <a:pPr indent="-317500" lvl="2" marL="1371600" marR="0" rtl="0" algn="l">
              <a:lnSpc>
                <a:spcPct val="115000"/>
              </a:lnSpc>
              <a:spcBef>
                <a:spcPts val="0"/>
              </a:spcBef>
              <a:spcAft>
                <a:spcPts val="0"/>
              </a:spcAft>
              <a:buSzPts val="1400"/>
              <a:buAutoNum type="romanLcPeriod"/>
            </a:pPr>
            <a:r>
              <a:rPr lang="en"/>
              <a:t> routing protocols are combination of distance vector routing protocols and link-state routing.</a:t>
            </a:r>
            <a:endParaRPr/>
          </a:p>
          <a:p>
            <a:pPr indent="-317500" lvl="2" marL="1371600" marR="0" rtl="0" algn="l">
              <a:lnSpc>
                <a:spcPct val="115000"/>
              </a:lnSpc>
              <a:spcBef>
                <a:spcPts val="0"/>
              </a:spcBef>
              <a:spcAft>
                <a:spcPts val="0"/>
              </a:spcAft>
              <a:buSzPts val="1400"/>
              <a:buAutoNum type="romanLcPeriod"/>
            </a:pPr>
            <a:r>
              <a:rPr lang="en"/>
              <a:t>To keep the neighbourship, router uses periodic keepalive messages like Link-state routing protocols.</a:t>
            </a:r>
            <a:endParaRPr/>
          </a:p>
          <a:p>
            <a:pPr indent="-317500" lvl="2" marL="1371600" marR="0" rtl="0" algn="l">
              <a:lnSpc>
                <a:spcPct val="115000"/>
              </a:lnSpc>
              <a:spcBef>
                <a:spcPts val="0"/>
              </a:spcBef>
              <a:spcAft>
                <a:spcPts val="0"/>
              </a:spcAft>
              <a:buSzPts val="1400"/>
              <a:buAutoNum type="romanLcPeriod"/>
            </a:pPr>
            <a:r>
              <a:rPr lang="en"/>
              <a:t>Like link-state it shares partial updates are send to neighbours when change occurs.</a:t>
            </a:r>
            <a:endParaRPr/>
          </a:p>
          <a:p>
            <a:pPr indent="-317500" lvl="2" marL="1371600" marR="0" rtl="0" algn="l">
              <a:lnSpc>
                <a:spcPct val="115000"/>
              </a:lnSpc>
              <a:spcBef>
                <a:spcPts val="0"/>
              </a:spcBef>
              <a:spcAft>
                <a:spcPts val="0"/>
              </a:spcAft>
              <a:buSzPts val="1400"/>
              <a:buAutoNum type="romanLcPeriod"/>
            </a:pPr>
            <a:r>
              <a:rPr lang="en"/>
              <a:t>Router gets overall network information from the neighbor routers just like distance vector protocols. Eg: EIGRP(Open Source).</a:t>
            </a:r>
            <a:endParaRPr/>
          </a:p>
        </p:txBody>
      </p:sp>
      <p:sp>
        <p:nvSpPr>
          <p:cNvPr id="197" name="Google Shape;197;p38"/>
          <p:cNvSpPr txBox="1"/>
          <p:nvPr>
            <p:ph type="title"/>
          </p:nvPr>
        </p:nvSpPr>
        <p:spPr>
          <a:xfrm>
            <a:off x="826650" y="0"/>
            <a:ext cx="7490700" cy="521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3000">
                <a:latin typeface="Arial"/>
                <a:ea typeface="Arial"/>
                <a:cs typeface="Arial"/>
                <a:sym typeface="Arial"/>
              </a:rPr>
              <a:t>Dynamic routing protocol basics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1" name="Shape 201"/>
        <p:cNvGrpSpPr/>
        <p:nvPr/>
      </p:nvGrpSpPr>
      <p:grpSpPr>
        <a:xfrm>
          <a:off x="0" y="0"/>
          <a:ext cx="0" cy="0"/>
          <a:chOff x="0" y="0"/>
          <a:chExt cx="0" cy="0"/>
        </a:xfrm>
      </p:grpSpPr>
      <p:sp>
        <p:nvSpPr>
          <p:cNvPr id="202" name="Google Shape;202;p39"/>
          <p:cNvSpPr txBox="1"/>
          <p:nvPr>
            <p:ph type="title"/>
          </p:nvPr>
        </p:nvSpPr>
        <p:spPr>
          <a:xfrm>
            <a:off x="826650" y="0"/>
            <a:ext cx="7490700" cy="521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3000">
                <a:latin typeface="Arial"/>
                <a:ea typeface="Arial"/>
                <a:cs typeface="Arial"/>
                <a:sym typeface="Arial"/>
              </a:rPr>
              <a:t>Dynamic routing protocol basics</a:t>
            </a:r>
            <a:endParaRPr/>
          </a:p>
        </p:txBody>
      </p:sp>
      <p:sp>
        <p:nvSpPr>
          <p:cNvPr id="203" name="Google Shape;203;p39"/>
          <p:cNvSpPr txBox="1"/>
          <p:nvPr>
            <p:ph idx="2" type="body"/>
          </p:nvPr>
        </p:nvSpPr>
        <p:spPr>
          <a:xfrm>
            <a:off x="826700" y="521100"/>
            <a:ext cx="7490700" cy="4200300"/>
          </a:xfrm>
          <a:prstGeom prst="rect">
            <a:avLst/>
          </a:prstGeom>
        </p:spPr>
        <p:txBody>
          <a:bodyPr anchorCtr="0" anchor="t" bIns="91425" lIns="91425" spcFirstLastPara="1" rIns="91425" wrap="square" tIns="91425">
            <a:noAutofit/>
          </a:bodyPr>
          <a:lstStyle/>
          <a:p>
            <a:pPr indent="-304800" lvl="0" marL="457200" marR="0" rtl="0" algn="l">
              <a:lnSpc>
                <a:spcPct val="115000"/>
              </a:lnSpc>
              <a:spcBef>
                <a:spcPts val="0"/>
              </a:spcBef>
              <a:spcAft>
                <a:spcPts val="0"/>
              </a:spcAft>
              <a:buClr>
                <a:schemeClr val="dk1"/>
              </a:buClr>
              <a:buSzPts val="1200"/>
              <a:buFont typeface="Arial"/>
              <a:buAutoNum type="arabicPeriod"/>
            </a:pPr>
            <a:r>
              <a:rPr lang="en"/>
              <a:t>Following table shows the AD value for routing protocols</a:t>
            </a:r>
            <a:endParaRPr/>
          </a:p>
          <a:p>
            <a:pPr indent="0" lvl="0" marL="0" marR="0" rtl="0" algn="l">
              <a:lnSpc>
                <a:spcPct val="115000"/>
              </a:lnSpc>
              <a:spcBef>
                <a:spcPts val="0"/>
              </a:spcBef>
              <a:spcAft>
                <a:spcPts val="0"/>
              </a:spcAft>
              <a:buNone/>
            </a:pPr>
            <a:r>
              <a:t/>
            </a:r>
            <a:endParaRPr/>
          </a:p>
          <a:p>
            <a:pPr indent="0" lvl="0" marL="0" marR="0" rtl="0" algn="l">
              <a:lnSpc>
                <a:spcPct val="115000"/>
              </a:lnSpc>
              <a:spcBef>
                <a:spcPts val="0"/>
              </a:spcBef>
              <a:spcAft>
                <a:spcPts val="0"/>
              </a:spcAft>
              <a:buNone/>
            </a:pPr>
            <a:r>
              <a:t/>
            </a:r>
            <a:endParaRPr/>
          </a:p>
        </p:txBody>
      </p:sp>
      <p:graphicFrame>
        <p:nvGraphicFramePr>
          <p:cNvPr id="204" name="Google Shape;204;p39"/>
          <p:cNvGraphicFramePr/>
          <p:nvPr/>
        </p:nvGraphicFramePr>
        <p:xfrm>
          <a:off x="1398000" y="1156450"/>
          <a:ext cx="3000000" cy="3000000"/>
        </p:xfrm>
        <a:graphic>
          <a:graphicData uri="http://schemas.openxmlformats.org/drawingml/2006/table">
            <a:tbl>
              <a:tblPr>
                <a:noFill/>
                <a:tableStyleId>{6C62D623-F56E-4D8E-88BC-A109F802C2CF}</a:tableStyleId>
              </a:tblPr>
              <a:tblGrid>
                <a:gridCol w="2873650"/>
                <a:gridCol w="2873650"/>
              </a:tblGrid>
              <a:tr h="410475">
                <a:tc>
                  <a:txBody>
                    <a:bodyPr/>
                    <a:lstStyle/>
                    <a:p>
                      <a:pPr indent="0" lvl="0" marL="0" rtl="0" algn="ctr">
                        <a:spcBef>
                          <a:spcPts val="0"/>
                        </a:spcBef>
                        <a:spcAft>
                          <a:spcPts val="0"/>
                        </a:spcAft>
                        <a:buNone/>
                      </a:pPr>
                      <a:r>
                        <a:rPr lang="en"/>
                        <a:t>Protocol</a:t>
                      </a:r>
                      <a:endParaRPr/>
                    </a:p>
                  </a:txBody>
                  <a:tcPr marT="91425" marB="91425" marR="91425" marL="91425"/>
                </a:tc>
                <a:tc>
                  <a:txBody>
                    <a:bodyPr/>
                    <a:lstStyle/>
                    <a:p>
                      <a:pPr indent="0" lvl="0" marL="0" rtl="0" algn="ctr">
                        <a:spcBef>
                          <a:spcPts val="0"/>
                        </a:spcBef>
                        <a:spcAft>
                          <a:spcPts val="0"/>
                        </a:spcAft>
                        <a:buNone/>
                      </a:pPr>
                      <a:r>
                        <a:rPr lang="en"/>
                        <a:t>AD Value</a:t>
                      </a:r>
                      <a:endParaRPr/>
                    </a:p>
                  </a:txBody>
                  <a:tcPr marT="91425" marB="91425" marR="91425" marL="91425"/>
                </a:tc>
              </a:tr>
              <a:tr h="410475">
                <a:tc>
                  <a:txBody>
                    <a:bodyPr/>
                    <a:lstStyle/>
                    <a:p>
                      <a:pPr indent="0" lvl="0" marL="0" rtl="0" algn="l">
                        <a:spcBef>
                          <a:spcPts val="0"/>
                        </a:spcBef>
                        <a:spcAft>
                          <a:spcPts val="0"/>
                        </a:spcAft>
                        <a:buNone/>
                      </a:pPr>
                      <a:r>
                        <a:rPr lang="en"/>
                        <a:t>Connected</a:t>
                      </a:r>
                      <a:endParaRPr/>
                    </a:p>
                  </a:txBody>
                  <a:tcPr marT="91425" marB="91425" marR="91425" marL="91425"/>
                </a:tc>
                <a:tc>
                  <a:txBody>
                    <a:bodyPr/>
                    <a:lstStyle/>
                    <a:p>
                      <a:pPr indent="0" lvl="0" marL="0" rtl="0" algn="ctr">
                        <a:spcBef>
                          <a:spcPts val="0"/>
                        </a:spcBef>
                        <a:spcAft>
                          <a:spcPts val="0"/>
                        </a:spcAft>
                        <a:buNone/>
                      </a:pPr>
                      <a:r>
                        <a:rPr lang="en"/>
                        <a:t>0</a:t>
                      </a:r>
                      <a:endParaRPr/>
                    </a:p>
                  </a:txBody>
                  <a:tcPr marT="91425" marB="91425" marR="91425" marL="91425"/>
                </a:tc>
              </a:tr>
              <a:tr h="410475">
                <a:tc>
                  <a:txBody>
                    <a:bodyPr/>
                    <a:lstStyle/>
                    <a:p>
                      <a:pPr indent="0" lvl="0" marL="0" rtl="0" algn="l">
                        <a:spcBef>
                          <a:spcPts val="0"/>
                        </a:spcBef>
                        <a:spcAft>
                          <a:spcPts val="0"/>
                        </a:spcAft>
                        <a:buNone/>
                      </a:pPr>
                      <a:r>
                        <a:rPr lang="en"/>
                        <a:t>Static</a:t>
                      </a:r>
                      <a:endParaRPr/>
                    </a:p>
                  </a:txBody>
                  <a:tcPr marT="91425" marB="91425" marR="91425" marL="91425"/>
                </a:tc>
                <a:tc>
                  <a:txBody>
                    <a:bodyPr/>
                    <a:lstStyle/>
                    <a:p>
                      <a:pPr indent="0" lvl="0" marL="0" rtl="0" algn="ctr">
                        <a:spcBef>
                          <a:spcPts val="0"/>
                        </a:spcBef>
                        <a:spcAft>
                          <a:spcPts val="0"/>
                        </a:spcAft>
                        <a:buNone/>
                      </a:pPr>
                      <a:r>
                        <a:rPr lang="en"/>
                        <a:t>1</a:t>
                      </a:r>
                      <a:endParaRPr/>
                    </a:p>
                  </a:txBody>
                  <a:tcPr marT="91425" marB="91425" marR="91425" marL="91425"/>
                </a:tc>
              </a:tr>
              <a:tr h="410475">
                <a:tc>
                  <a:txBody>
                    <a:bodyPr/>
                    <a:lstStyle/>
                    <a:p>
                      <a:pPr indent="0" lvl="0" marL="0" rtl="0" algn="l">
                        <a:spcBef>
                          <a:spcPts val="0"/>
                        </a:spcBef>
                        <a:spcAft>
                          <a:spcPts val="0"/>
                        </a:spcAft>
                        <a:buNone/>
                      </a:pPr>
                      <a:r>
                        <a:rPr lang="en"/>
                        <a:t>EIGRP</a:t>
                      </a:r>
                      <a:endParaRPr/>
                    </a:p>
                  </a:txBody>
                  <a:tcPr marT="91425" marB="91425" marR="91425" marL="91425"/>
                </a:tc>
                <a:tc>
                  <a:txBody>
                    <a:bodyPr/>
                    <a:lstStyle/>
                    <a:p>
                      <a:pPr indent="0" lvl="0" marL="0" rtl="0" algn="ctr">
                        <a:spcBef>
                          <a:spcPts val="0"/>
                        </a:spcBef>
                        <a:spcAft>
                          <a:spcPts val="0"/>
                        </a:spcAft>
                        <a:buNone/>
                      </a:pPr>
                      <a:r>
                        <a:rPr lang="en"/>
                        <a:t>5</a:t>
                      </a:r>
                      <a:endParaRPr/>
                    </a:p>
                  </a:txBody>
                  <a:tcPr marT="91425" marB="91425" marR="91425" marL="91425"/>
                </a:tc>
              </a:tr>
              <a:tr h="410475">
                <a:tc>
                  <a:txBody>
                    <a:bodyPr/>
                    <a:lstStyle/>
                    <a:p>
                      <a:pPr indent="0" lvl="0" marL="0" rtl="0" algn="l">
                        <a:spcBef>
                          <a:spcPts val="0"/>
                        </a:spcBef>
                        <a:spcAft>
                          <a:spcPts val="0"/>
                        </a:spcAft>
                        <a:buNone/>
                      </a:pPr>
                      <a:r>
                        <a:rPr lang="en"/>
                        <a:t>External BGP</a:t>
                      </a:r>
                      <a:endParaRPr/>
                    </a:p>
                  </a:txBody>
                  <a:tcPr marT="91425" marB="91425" marR="91425" marL="91425"/>
                </a:tc>
                <a:tc>
                  <a:txBody>
                    <a:bodyPr/>
                    <a:lstStyle/>
                    <a:p>
                      <a:pPr indent="0" lvl="0" marL="0" rtl="0" algn="ctr">
                        <a:spcBef>
                          <a:spcPts val="0"/>
                        </a:spcBef>
                        <a:spcAft>
                          <a:spcPts val="0"/>
                        </a:spcAft>
                        <a:buNone/>
                      </a:pPr>
                      <a:r>
                        <a:rPr lang="en"/>
                        <a:t>20</a:t>
                      </a:r>
                      <a:endParaRPr/>
                    </a:p>
                  </a:txBody>
                  <a:tcPr marT="91425" marB="91425" marR="91425" marL="91425"/>
                </a:tc>
              </a:tr>
              <a:tr h="377275">
                <a:tc>
                  <a:txBody>
                    <a:bodyPr/>
                    <a:lstStyle/>
                    <a:p>
                      <a:pPr indent="0" lvl="0" marL="0" rtl="0" algn="l">
                        <a:spcBef>
                          <a:spcPts val="0"/>
                        </a:spcBef>
                        <a:spcAft>
                          <a:spcPts val="0"/>
                        </a:spcAft>
                        <a:buNone/>
                      </a:pPr>
                      <a:r>
                        <a:rPr lang="en"/>
                        <a:t>OSPF</a:t>
                      </a:r>
                      <a:endParaRPr/>
                    </a:p>
                  </a:txBody>
                  <a:tcPr marT="91425" marB="91425" marR="91425" marL="91425"/>
                </a:tc>
                <a:tc>
                  <a:txBody>
                    <a:bodyPr/>
                    <a:lstStyle/>
                    <a:p>
                      <a:pPr indent="0" lvl="0" marL="0" rtl="0" algn="ctr">
                        <a:spcBef>
                          <a:spcPts val="0"/>
                        </a:spcBef>
                        <a:spcAft>
                          <a:spcPts val="0"/>
                        </a:spcAft>
                        <a:buNone/>
                      </a:pPr>
                      <a:r>
                        <a:rPr lang="en"/>
                        <a:t>110</a:t>
                      </a:r>
                      <a:endParaRPr/>
                    </a:p>
                  </a:txBody>
                  <a:tcPr marT="91425" marB="91425" marR="91425" marL="91425"/>
                </a:tc>
              </a:tr>
              <a:tr h="377275">
                <a:tc>
                  <a:txBody>
                    <a:bodyPr/>
                    <a:lstStyle/>
                    <a:p>
                      <a:pPr indent="0" lvl="0" marL="0" rtl="0" algn="l">
                        <a:spcBef>
                          <a:spcPts val="0"/>
                        </a:spcBef>
                        <a:spcAft>
                          <a:spcPts val="0"/>
                        </a:spcAft>
                        <a:buNone/>
                      </a:pPr>
                      <a:r>
                        <a:rPr lang="en"/>
                        <a:t>RIP</a:t>
                      </a:r>
                      <a:endParaRPr/>
                    </a:p>
                  </a:txBody>
                  <a:tcPr marT="91425" marB="91425" marR="91425" marL="91425"/>
                </a:tc>
                <a:tc>
                  <a:txBody>
                    <a:bodyPr/>
                    <a:lstStyle/>
                    <a:p>
                      <a:pPr indent="0" lvl="0" marL="0" rtl="0" algn="ctr">
                        <a:spcBef>
                          <a:spcPts val="0"/>
                        </a:spcBef>
                        <a:spcAft>
                          <a:spcPts val="0"/>
                        </a:spcAft>
                        <a:buNone/>
                      </a:pPr>
                      <a:r>
                        <a:rPr lang="en"/>
                        <a:t>120</a:t>
                      </a:r>
                      <a:endParaRPr/>
                    </a:p>
                  </a:txBody>
                  <a:tcPr marT="91425" marB="91425" marR="91425" marL="91425"/>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8" name="Shape 208"/>
        <p:cNvGrpSpPr/>
        <p:nvPr/>
      </p:nvGrpSpPr>
      <p:grpSpPr>
        <a:xfrm>
          <a:off x="0" y="0"/>
          <a:ext cx="0" cy="0"/>
          <a:chOff x="0" y="0"/>
          <a:chExt cx="0" cy="0"/>
        </a:xfrm>
      </p:grpSpPr>
      <p:sp>
        <p:nvSpPr>
          <p:cNvPr id="209" name="Google Shape;209;p40"/>
          <p:cNvSpPr txBox="1"/>
          <p:nvPr>
            <p:ph idx="2" type="body"/>
          </p:nvPr>
        </p:nvSpPr>
        <p:spPr>
          <a:xfrm>
            <a:off x="826700" y="521100"/>
            <a:ext cx="7490700" cy="4200300"/>
          </a:xfrm>
          <a:prstGeom prst="rect">
            <a:avLst/>
          </a:prstGeom>
        </p:spPr>
        <p:txBody>
          <a:bodyPr anchorCtr="0" anchor="t" bIns="91425" lIns="91425" spcFirstLastPara="1" rIns="91425" wrap="square" tIns="91425">
            <a:noAutofit/>
          </a:bodyPr>
          <a:lstStyle/>
          <a:p>
            <a:pPr indent="-304800" lvl="0" marL="457200" marR="0" rtl="0" algn="l">
              <a:lnSpc>
                <a:spcPct val="115000"/>
              </a:lnSpc>
              <a:spcBef>
                <a:spcPts val="0"/>
              </a:spcBef>
              <a:spcAft>
                <a:spcPts val="0"/>
              </a:spcAft>
              <a:buClr>
                <a:schemeClr val="dk1"/>
              </a:buClr>
              <a:buSzPts val="1200"/>
              <a:buFont typeface="Arial"/>
              <a:buAutoNum type="arabicPeriod"/>
            </a:pPr>
            <a:r>
              <a:rPr lang="en"/>
              <a:t>OSPF basics</a:t>
            </a:r>
            <a:endParaRPr/>
          </a:p>
          <a:p>
            <a:pPr indent="-317500" lvl="1" marL="914400" marR="0" rtl="0" algn="l">
              <a:lnSpc>
                <a:spcPct val="115000"/>
              </a:lnSpc>
              <a:spcBef>
                <a:spcPts val="0"/>
              </a:spcBef>
              <a:spcAft>
                <a:spcPts val="0"/>
              </a:spcAft>
              <a:buSzPts val="1400"/>
              <a:buAutoNum type="alphaLcPeriod"/>
            </a:pPr>
            <a:r>
              <a:rPr lang="en"/>
              <a:t>OSPF is a link-state routing protocol</a:t>
            </a:r>
            <a:endParaRPr/>
          </a:p>
          <a:p>
            <a:pPr indent="-317500" lvl="1" marL="914400" marR="0" rtl="0" algn="l">
              <a:lnSpc>
                <a:spcPct val="115000"/>
              </a:lnSpc>
              <a:spcBef>
                <a:spcPts val="0"/>
              </a:spcBef>
              <a:spcAft>
                <a:spcPts val="0"/>
              </a:spcAft>
              <a:buSzPts val="1400"/>
              <a:buAutoNum type="alphaLcPeriod"/>
            </a:pPr>
            <a:r>
              <a:rPr lang="en"/>
              <a:t>Dijkstra algorithm is used for finding the shortest path.</a:t>
            </a:r>
            <a:endParaRPr/>
          </a:p>
          <a:p>
            <a:pPr indent="-317500" lvl="1" marL="914400" marR="0" rtl="0" algn="l">
              <a:lnSpc>
                <a:spcPct val="115000"/>
              </a:lnSpc>
              <a:spcBef>
                <a:spcPts val="0"/>
              </a:spcBef>
              <a:spcAft>
                <a:spcPts val="0"/>
              </a:spcAft>
              <a:buSzPts val="1400"/>
              <a:buAutoNum type="alphaLcPeriod"/>
            </a:pPr>
            <a:r>
              <a:rPr lang="en"/>
              <a:t>Routing table convergence is fast.</a:t>
            </a:r>
            <a:endParaRPr/>
          </a:p>
          <a:p>
            <a:pPr indent="-317500" lvl="1" marL="914400" marR="0" rtl="0" algn="l">
              <a:lnSpc>
                <a:spcPct val="115000"/>
              </a:lnSpc>
              <a:spcBef>
                <a:spcPts val="0"/>
              </a:spcBef>
              <a:spcAft>
                <a:spcPts val="0"/>
              </a:spcAft>
              <a:buSzPts val="1400"/>
              <a:buAutoNum type="alphaLcPeriod"/>
            </a:pPr>
            <a:r>
              <a:rPr lang="en"/>
              <a:t>Minimizes routing update traffic (shares only link-state info, event triggered)</a:t>
            </a:r>
            <a:endParaRPr/>
          </a:p>
          <a:p>
            <a:pPr indent="-317500" lvl="1" marL="914400" marR="0" rtl="0" algn="l">
              <a:lnSpc>
                <a:spcPct val="115000"/>
              </a:lnSpc>
              <a:spcBef>
                <a:spcPts val="0"/>
              </a:spcBef>
              <a:spcAft>
                <a:spcPts val="0"/>
              </a:spcAft>
              <a:buSzPts val="1400"/>
              <a:buAutoNum type="alphaLcPeriod"/>
            </a:pPr>
            <a:r>
              <a:rPr lang="en"/>
              <a:t>Supports VLSM/CIDR</a:t>
            </a:r>
            <a:endParaRPr/>
          </a:p>
          <a:p>
            <a:pPr indent="-317500" lvl="1" marL="914400" marR="0" rtl="0" algn="l">
              <a:lnSpc>
                <a:spcPct val="115000"/>
              </a:lnSpc>
              <a:spcBef>
                <a:spcPts val="0"/>
              </a:spcBef>
              <a:spcAft>
                <a:spcPts val="0"/>
              </a:spcAft>
              <a:buSzPts val="1400"/>
              <a:buAutoNum type="alphaLcPeriod"/>
            </a:pPr>
            <a:r>
              <a:rPr lang="en"/>
              <a:t>The shortest path will be chosen based on bandwidth metric</a:t>
            </a:r>
            <a:endParaRPr/>
          </a:p>
          <a:p>
            <a:pPr indent="-317500" lvl="1" marL="914400" marR="0" rtl="0" algn="l">
              <a:lnSpc>
                <a:spcPct val="115000"/>
              </a:lnSpc>
              <a:spcBef>
                <a:spcPts val="0"/>
              </a:spcBef>
              <a:spcAft>
                <a:spcPts val="0"/>
              </a:spcAft>
              <a:buSzPts val="1400"/>
              <a:buAutoNum type="alphaLcPeriod"/>
            </a:pPr>
            <a:r>
              <a:rPr lang="en"/>
              <a:t>Hierarchical topology </a:t>
            </a:r>
            <a:r>
              <a:rPr b="1" i="1" lang="en"/>
              <a:t>Autonomous system</a:t>
            </a:r>
            <a:r>
              <a:rPr lang="en"/>
              <a:t> (AS) gets divided into </a:t>
            </a:r>
            <a:r>
              <a:rPr b="1" i="1" lang="en"/>
              <a:t>Areas</a:t>
            </a:r>
            <a:endParaRPr b="1" i="1"/>
          </a:p>
          <a:p>
            <a:pPr indent="-317500" lvl="2" marL="1371600" marR="0" rtl="0" algn="l">
              <a:lnSpc>
                <a:spcPct val="115000"/>
              </a:lnSpc>
              <a:spcBef>
                <a:spcPts val="0"/>
              </a:spcBef>
              <a:spcAft>
                <a:spcPts val="0"/>
              </a:spcAft>
              <a:buSzPts val="1400"/>
              <a:buAutoNum type="romanLcPeriod"/>
            </a:pPr>
            <a:r>
              <a:rPr lang="en"/>
              <a:t>Decrease routing overhead</a:t>
            </a:r>
            <a:endParaRPr/>
          </a:p>
          <a:p>
            <a:pPr indent="-317500" lvl="2" marL="1371600" marR="0" rtl="0" algn="l">
              <a:lnSpc>
                <a:spcPct val="115000"/>
              </a:lnSpc>
              <a:spcBef>
                <a:spcPts val="0"/>
              </a:spcBef>
              <a:spcAft>
                <a:spcPts val="0"/>
              </a:spcAft>
              <a:buSzPts val="1400"/>
              <a:buAutoNum type="romanLcPeriod"/>
            </a:pPr>
            <a:r>
              <a:rPr lang="en"/>
              <a:t>Speed up convergence </a:t>
            </a:r>
            <a:endParaRPr/>
          </a:p>
          <a:p>
            <a:pPr indent="-317500" lvl="2" marL="1371600" marR="0" rtl="0" algn="l">
              <a:lnSpc>
                <a:spcPct val="115000"/>
              </a:lnSpc>
              <a:spcBef>
                <a:spcPts val="0"/>
              </a:spcBef>
              <a:spcAft>
                <a:spcPts val="0"/>
              </a:spcAft>
              <a:buSzPts val="1400"/>
              <a:buAutoNum type="romanLcPeriod"/>
            </a:pPr>
            <a:r>
              <a:rPr lang="en"/>
              <a:t>Confine network instability to a single area.</a:t>
            </a:r>
            <a:endParaRPr/>
          </a:p>
          <a:p>
            <a:pPr indent="0" lvl="0" marL="0" marR="0" rtl="0" algn="l">
              <a:lnSpc>
                <a:spcPct val="115000"/>
              </a:lnSpc>
              <a:spcBef>
                <a:spcPts val="0"/>
              </a:spcBef>
              <a:spcAft>
                <a:spcPts val="0"/>
              </a:spcAft>
              <a:buNone/>
            </a:pPr>
            <a:r>
              <a:t/>
            </a:r>
            <a:endParaRPr/>
          </a:p>
        </p:txBody>
      </p:sp>
      <p:sp>
        <p:nvSpPr>
          <p:cNvPr id="210" name="Google Shape;210;p40"/>
          <p:cNvSpPr txBox="1"/>
          <p:nvPr>
            <p:ph type="title"/>
          </p:nvPr>
        </p:nvSpPr>
        <p:spPr>
          <a:xfrm>
            <a:off x="826650" y="0"/>
            <a:ext cx="7490700" cy="521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3000">
                <a:latin typeface="Arial"/>
                <a:ea typeface="Arial"/>
                <a:cs typeface="Arial"/>
                <a:sym typeface="Arial"/>
              </a:rPr>
              <a:t>OSPF Protocol</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4" name="Shape 214"/>
        <p:cNvGrpSpPr/>
        <p:nvPr/>
      </p:nvGrpSpPr>
      <p:grpSpPr>
        <a:xfrm>
          <a:off x="0" y="0"/>
          <a:ext cx="0" cy="0"/>
          <a:chOff x="0" y="0"/>
          <a:chExt cx="0" cy="0"/>
        </a:xfrm>
      </p:grpSpPr>
      <p:sp>
        <p:nvSpPr>
          <p:cNvPr id="215" name="Google Shape;215;p41"/>
          <p:cNvSpPr txBox="1"/>
          <p:nvPr>
            <p:ph idx="2" type="body"/>
          </p:nvPr>
        </p:nvSpPr>
        <p:spPr>
          <a:xfrm>
            <a:off x="826700" y="521100"/>
            <a:ext cx="7490700" cy="4200300"/>
          </a:xfrm>
          <a:prstGeom prst="rect">
            <a:avLst/>
          </a:prstGeom>
        </p:spPr>
        <p:txBody>
          <a:bodyPr anchorCtr="0" anchor="t" bIns="91425" lIns="91425" spcFirstLastPara="1" rIns="91425" wrap="square" tIns="91425">
            <a:noAutofit/>
          </a:bodyPr>
          <a:lstStyle/>
          <a:p>
            <a:pPr indent="-317500" lvl="0" marL="457200" marR="0" rtl="0" algn="l">
              <a:lnSpc>
                <a:spcPct val="115000"/>
              </a:lnSpc>
              <a:spcBef>
                <a:spcPts val="0"/>
              </a:spcBef>
              <a:spcAft>
                <a:spcPts val="0"/>
              </a:spcAft>
              <a:buSzPts val="1400"/>
              <a:buChar char="●"/>
            </a:pPr>
            <a:r>
              <a:rPr b="1" lang="en"/>
              <a:t>Link:</a:t>
            </a:r>
            <a:r>
              <a:rPr lang="en"/>
              <a:t> Interface assigned to any given network added under the OSPF process.</a:t>
            </a:r>
            <a:endParaRPr/>
          </a:p>
          <a:p>
            <a:pPr indent="-317500" lvl="0" marL="457200" marR="0" rtl="0" algn="l">
              <a:lnSpc>
                <a:spcPct val="115000"/>
              </a:lnSpc>
              <a:spcBef>
                <a:spcPts val="0"/>
              </a:spcBef>
              <a:spcAft>
                <a:spcPts val="0"/>
              </a:spcAft>
              <a:buSzPts val="1400"/>
              <a:buChar char="●"/>
            </a:pPr>
            <a:r>
              <a:rPr b="1" lang="en"/>
              <a:t>Router ID:</a:t>
            </a:r>
            <a:r>
              <a:rPr lang="en"/>
              <a:t> </a:t>
            </a:r>
            <a:r>
              <a:rPr lang="en"/>
              <a:t>It's</a:t>
            </a:r>
            <a:r>
              <a:rPr lang="en"/>
              <a:t> a name used to identify a router, it could be the highest IP addr.</a:t>
            </a:r>
            <a:endParaRPr/>
          </a:p>
          <a:p>
            <a:pPr indent="-317500" lvl="0" marL="457200" marR="0" rtl="0" algn="l">
              <a:lnSpc>
                <a:spcPct val="115000"/>
              </a:lnSpc>
              <a:spcBef>
                <a:spcPts val="0"/>
              </a:spcBef>
              <a:spcAft>
                <a:spcPts val="0"/>
              </a:spcAft>
              <a:buSzPts val="1400"/>
              <a:buChar char="●"/>
            </a:pPr>
            <a:r>
              <a:rPr b="1" lang="en"/>
              <a:t>Neighbor:</a:t>
            </a:r>
            <a:r>
              <a:rPr lang="en"/>
              <a:t> Routers connected on the common network</a:t>
            </a:r>
            <a:endParaRPr/>
          </a:p>
          <a:p>
            <a:pPr indent="-317500" lvl="0" marL="457200" marR="0" rtl="0" algn="l">
              <a:lnSpc>
                <a:spcPct val="115000"/>
              </a:lnSpc>
              <a:spcBef>
                <a:spcPts val="0"/>
              </a:spcBef>
              <a:spcAft>
                <a:spcPts val="0"/>
              </a:spcAft>
              <a:buSzPts val="1400"/>
              <a:buChar char="●"/>
            </a:pPr>
            <a:r>
              <a:rPr b="1" lang="en"/>
              <a:t>Adjacency:</a:t>
            </a:r>
            <a:r>
              <a:rPr lang="en"/>
              <a:t>  </a:t>
            </a:r>
            <a:r>
              <a:rPr lang="en"/>
              <a:t>It's</a:t>
            </a:r>
            <a:r>
              <a:rPr lang="en"/>
              <a:t> a relationship between the OSPF routers that permits the direct exchange of updates.</a:t>
            </a:r>
            <a:endParaRPr/>
          </a:p>
          <a:p>
            <a:pPr indent="-317500" lvl="0" marL="457200" marR="0" rtl="0" algn="l">
              <a:lnSpc>
                <a:spcPct val="115000"/>
              </a:lnSpc>
              <a:spcBef>
                <a:spcPts val="0"/>
              </a:spcBef>
              <a:spcAft>
                <a:spcPts val="0"/>
              </a:spcAft>
              <a:buSzPts val="1400"/>
              <a:buChar char="●"/>
            </a:pPr>
            <a:r>
              <a:rPr b="1" lang="en"/>
              <a:t>Designated Router(DR):  </a:t>
            </a:r>
            <a:r>
              <a:rPr lang="en"/>
              <a:t>A DR is elected to reduce the number of adjacency formed and </a:t>
            </a:r>
            <a:r>
              <a:rPr lang="en"/>
              <a:t>routing information</a:t>
            </a:r>
            <a:r>
              <a:rPr lang="en"/>
              <a:t> updates within the broadcast domain. All routers form an adjacency with DR and BDR to keep routers topology in sync.</a:t>
            </a:r>
            <a:endParaRPr/>
          </a:p>
          <a:p>
            <a:pPr indent="-317500" lvl="0" marL="457200" marR="0" rtl="0" algn="l">
              <a:lnSpc>
                <a:spcPct val="115000"/>
              </a:lnSpc>
              <a:spcBef>
                <a:spcPts val="0"/>
              </a:spcBef>
              <a:spcAft>
                <a:spcPts val="0"/>
              </a:spcAft>
              <a:buSzPts val="1400"/>
              <a:buChar char="●"/>
            </a:pPr>
            <a:r>
              <a:rPr b="1" lang="en"/>
              <a:t>Backup </a:t>
            </a:r>
            <a:r>
              <a:rPr b="1" lang="en"/>
              <a:t>Designated Router(BDR): </a:t>
            </a:r>
            <a:r>
              <a:rPr lang="en"/>
              <a:t>A BDR is standby backup DR, it receives all the updates from OSPF neighbors but does not involve in LSA updates.</a:t>
            </a:r>
            <a:endParaRPr/>
          </a:p>
          <a:p>
            <a:pPr indent="0" lvl="0" marL="0" marR="0" rtl="0" algn="l">
              <a:lnSpc>
                <a:spcPct val="115000"/>
              </a:lnSpc>
              <a:spcBef>
                <a:spcPts val="0"/>
              </a:spcBef>
              <a:spcAft>
                <a:spcPts val="0"/>
              </a:spcAft>
              <a:buNone/>
            </a:pPr>
            <a:r>
              <a:t/>
            </a:r>
            <a:endParaRPr/>
          </a:p>
        </p:txBody>
      </p:sp>
      <p:sp>
        <p:nvSpPr>
          <p:cNvPr id="216" name="Google Shape;216;p41"/>
          <p:cNvSpPr txBox="1"/>
          <p:nvPr>
            <p:ph type="title"/>
          </p:nvPr>
        </p:nvSpPr>
        <p:spPr>
          <a:xfrm>
            <a:off x="826650" y="0"/>
            <a:ext cx="7490700" cy="521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3000">
                <a:latin typeface="Arial"/>
                <a:ea typeface="Arial"/>
                <a:cs typeface="Arial"/>
                <a:sym typeface="Arial"/>
              </a:rPr>
              <a:t>OSPF Terminology</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0" name="Shape 220"/>
        <p:cNvGrpSpPr/>
        <p:nvPr/>
      </p:nvGrpSpPr>
      <p:grpSpPr>
        <a:xfrm>
          <a:off x="0" y="0"/>
          <a:ext cx="0" cy="0"/>
          <a:chOff x="0" y="0"/>
          <a:chExt cx="0" cy="0"/>
        </a:xfrm>
      </p:grpSpPr>
      <p:sp>
        <p:nvSpPr>
          <p:cNvPr id="221" name="Google Shape;221;p42"/>
          <p:cNvSpPr txBox="1"/>
          <p:nvPr>
            <p:ph idx="2" type="body"/>
          </p:nvPr>
        </p:nvSpPr>
        <p:spPr>
          <a:xfrm>
            <a:off x="826700" y="521100"/>
            <a:ext cx="7490700" cy="4200300"/>
          </a:xfrm>
          <a:prstGeom prst="rect">
            <a:avLst/>
          </a:prstGeom>
        </p:spPr>
        <p:txBody>
          <a:bodyPr anchorCtr="0" anchor="t" bIns="91425" lIns="91425" spcFirstLastPara="1" rIns="91425" wrap="square" tIns="91425">
            <a:noAutofit/>
          </a:bodyPr>
          <a:lstStyle/>
          <a:p>
            <a:pPr indent="-317500" lvl="0" marL="457200" marR="0" rtl="0" algn="l">
              <a:lnSpc>
                <a:spcPct val="115000"/>
              </a:lnSpc>
              <a:spcBef>
                <a:spcPts val="0"/>
              </a:spcBef>
              <a:spcAft>
                <a:spcPts val="0"/>
              </a:spcAft>
              <a:buSzPts val="1400"/>
              <a:buChar char="●"/>
            </a:pPr>
            <a:r>
              <a:rPr b="1" lang="en"/>
              <a:t>Hello Protocol: </a:t>
            </a:r>
            <a:r>
              <a:rPr lang="en"/>
              <a:t>It helps to discover and maintain neighbourship with the routers in the same area.</a:t>
            </a:r>
            <a:endParaRPr/>
          </a:p>
          <a:p>
            <a:pPr indent="-317500" lvl="0" marL="457200" marR="0" rtl="0" algn="l">
              <a:lnSpc>
                <a:spcPct val="115000"/>
              </a:lnSpc>
              <a:spcBef>
                <a:spcPts val="0"/>
              </a:spcBef>
              <a:spcAft>
                <a:spcPts val="0"/>
              </a:spcAft>
              <a:buSzPts val="1400"/>
              <a:buChar char="●"/>
            </a:pPr>
            <a:r>
              <a:rPr b="1" lang="en"/>
              <a:t>Link State Advertisement: </a:t>
            </a:r>
            <a:r>
              <a:rPr lang="en"/>
              <a:t>LSA is an OSPF data packet containing link-state and routing information, which will be shared among the routers who formed the adjacencies.</a:t>
            </a:r>
            <a:endParaRPr/>
          </a:p>
          <a:p>
            <a:pPr indent="-317500" lvl="0" marL="457200" marR="0" rtl="0" algn="l">
              <a:lnSpc>
                <a:spcPct val="115000"/>
              </a:lnSpc>
              <a:spcBef>
                <a:spcPts val="0"/>
              </a:spcBef>
              <a:spcAft>
                <a:spcPts val="0"/>
              </a:spcAft>
              <a:buSzPts val="1400"/>
              <a:buChar char="●"/>
            </a:pPr>
            <a:r>
              <a:rPr b="1" lang="en"/>
              <a:t>OSPF Areas: </a:t>
            </a:r>
            <a:r>
              <a:rPr lang="en"/>
              <a:t>It’s important to maintain a </a:t>
            </a:r>
            <a:r>
              <a:rPr lang="en"/>
              <a:t>hierarchy</a:t>
            </a:r>
            <a:r>
              <a:rPr lang="en"/>
              <a:t>, one router could be a member of more than one area. Area ID is specifically associated with the interface.</a:t>
            </a:r>
            <a:endParaRPr/>
          </a:p>
          <a:p>
            <a:pPr indent="-317500" lvl="0" marL="457200" marR="0" rtl="0" algn="l">
              <a:lnSpc>
                <a:spcPct val="115000"/>
              </a:lnSpc>
              <a:spcBef>
                <a:spcPts val="0"/>
              </a:spcBef>
              <a:spcAft>
                <a:spcPts val="0"/>
              </a:spcAft>
              <a:buSzPts val="1400"/>
              <a:buChar char="●"/>
            </a:pPr>
            <a:r>
              <a:rPr b="1" lang="en"/>
              <a:t>Broadcast (multi-access): </a:t>
            </a:r>
            <a:r>
              <a:rPr lang="en"/>
              <a:t>Devices connected on the same network falls under the same broadcast domain.</a:t>
            </a:r>
            <a:endParaRPr/>
          </a:p>
        </p:txBody>
      </p:sp>
      <p:sp>
        <p:nvSpPr>
          <p:cNvPr id="222" name="Google Shape;222;p42"/>
          <p:cNvSpPr txBox="1"/>
          <p:nvPr>
            <p:ph type="title"/>
          </p:nvPr>
        </p:nvSpPr>
        <p:spPr>
          <a:xfrm>
            <a:off x="826650" y="0"/>
            <a:ext cx="7490700" cy="521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3000">
                <a:latin typeface="Arial"/>
                <a:ea typeface="Arial"/>
                <a:cs typeface="Arial"/>
                <a:sym typeface="Arial"/>
              </a:rPr>
              <a:t>OSPF Terminology</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onten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Titl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